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 bookmarkIdSeed="6">
  <p:sldMasterIdLst>
    <p:sldMasterId id="2147483711" r:id="rId1"/>
  </p:sldMasterIdLst>
  <p:notesMasterIdLst>
    <p:notesMasterId r:id="rId27"/>
  </p:notesMasterIdLst>
  <p:handoutMasterIdLst>
    <p:handoutMasterId r:id="rId28"/>
  </p:handoutMasterIdLst>
  <p:sldIdLst>
    <p:sldId id="606" r:id="rId2"/>
    <p:sldId id="635" r:id="rId3"/>
    <p:sldId id="657" r:id="rId4"/>
    <p:sldId id="638" r:id="rId5"/>
    <p:sldId id="636" r:id="rId6"/>
    <p:sldId id="647" r:id="rId7"/>
    <p:sldId id="648" r:id="rId8"/>
    <p:sldId id="655" r:id="rId9"/>
    <p:sldId id="654" r:id="rId10"/>
    <p:sldId id="653" r:id="rId11"/>
    <p:sldId id="649" r:id="rId12"/>
    <p:sldId id="650" r:id="rId13"/>
    <p:sldId id="652" r:id="rId14"/>
    <p:sldId id="651" r:id="rId15"/>
    <p:sldId id="656" r:id="rId16"/>
    <p:sldId id="637" r:id="rId17"/>
    <p:sldId id="639" r:id="rId18"/>
    <p:sldId id="640" r:id="rId19"/>
    <p:sldId id="641" r:id="rId20"/>
    <p:sldId id="642" r:id="rId21"/>
    <p:sldId id="643" r:id="rId22"/>
    <p:sldId id="644" r:id="rId23"/>
    <p:sldId id="645" r:id="rId24"/>
    <p:sldId id="633" r:id="rId25"/>
    <p:sldId id="658" r:id="rId26"/>
  </p:sldIdLst>
  <p:sldSz cx="12192000" cy="6858000"/>
  <p:notesSz cx="9928225" cy="6797675"/>
  <p:embeddedFontLst>
    <p:embeddedFont>
      <p:font typeface="Roboto" panose="020B0604020202020204" charset="0"/>
      <p:regular r:id="rId29"/>
      <p:bold r:id="rId30"/>
      <p:italic r:id="rId31"/>
      <p:boldItalic r:id="rId32"/>
    </p:embeddedFont>
    <p:embeddedFont>
      <p:font typeface="Roboto Condensed Light" panose="020B0604020202020204" charset="0"/>
      <p:regular r:id="rId33"/>
      <p:bold r:id="rId34"/>
      <p:italic r:id="rId35"/>
      <p:boldItalic r:id="rId36"/>
    </p:embeddedFon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Open Sans" panose="020B0604020202020204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5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63C80"/>
    <a:srgbClr val="FFC000"/>
    <a:srgbClr val="FFFFCC"/>
    <a:srgbClr val="DFFEDA"/>
    <a:srgbClr val="89FA76"/>
    <a:srgbClr val="CFFDC7"/>
    <a:srgbClr val="33CC33"/>
    <a:srgbClr val="AFFCA2"/>
    <a:srgbClr val="85FB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5451690-C07A-4809-BDA6-F373C7B26F70}">
  <a:tblStyle styleId="{E5451690-C07A-4809-BDA6-F373C7B26F7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7C3BACB-D0AD-4319-AF1B-5D67E8DCB069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7F7F7"/>
          </a:solidFill>
        </a:fill>
      </a:tcStyle>
    </a:wholeTbl>
    <a:band1H>
      <a:tcTxStyle/>
      <a:tcStyle>
        <a:tcBdr/>
        <a:fill>
          <a:solidFill>
            <a:srgbClr val="EEEF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EEF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FABFCF23-3B69-468F-B69F-88F6DE6A72F2}" styleName="Stredný štýl 1 - zvýrazneni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90" autoAdjust="0"/>
    <p:restoredTop sz="88140" autoAdjust="0"/>
  </p:normalViewPr>
  <p:slideViewPr>
    <p:cSldViewPr snapToGrid="0">
      <p:cViewPr varScale="1">
        <p:scale>
          <a:sx n="147" d="100"/>
          <a:sy n="147" d="100"/>
        </p:scale>
        <p:origin x="1116" y="84"/>
      </p:cViewPr>
      <p:guideLst>
        <p:guide orient="horz" pos="45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161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1.fntdata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1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3313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quarter" idx="1"/>
          </p:nvPr>
        </p:nvSpPr>
        <p:spPr>
          <a:xfrm>
            <a:off x="5622595" y="1"/>
            <a:ext cx="4303313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D0198-1FC1-465C-A121-49515073052E}" type="datetimeFigureOut">
              <a:rPr lang="sk-SK" smtClean="0"/>
              <a:t>2. 12. 2024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2"/>
          </p:nvPr>
        </p:nvSpPr>
        <p:spPr>
          <a:xfrm>
            <a:off x="0" y="6457411"/>
            <a:ext cx="4303313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3"/>
          </p:nvPr>
        </p:nvSpPr>
        <p:spPr>
          <a:xfrm>
            <a:off x="5622595" y="6457411"/>
            <a:ext cx="4303313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E412CE-E104-4AD6-AAC8-92E10B58C19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35165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1"/>
            <a:ext cx="4303313" cy="340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622595" y="1"/>
            <a:ext cx="4303313" cy="340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925763" y="850900"/>
            <a:ext cx="4076700" cy="2292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92360" y="3271104"/>
            <a:ext cx="7943508" cy="2676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457411"/>
            <a:ext cx="4303313" cy="340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622595" y="6457411"/>
            <a:ext cx="4303313" cy="340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43372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Google Shape;10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6700" cy="2292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7" name="Google Shape;1057;p1:notes"/>
          <p:cNvSpPr txBox="1">
            <a:spLocks noGrp="1"/>
          </p:cNvSpPr>
          <p:nvPr>
            <p:ph type="body" idx="1"/>
          </p:nvPr>
        </p:nvSpPr>
        <p:spPr>
          <a:xfrm>
            <a:off x="992360" y="3271104"/>
            <a:ext cx="7943508" cy="2676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58" name="Google Shape;1058;p1:notes"/>
          <p:cNvSpPr txBox="1">
            <a:spLocks noGrp="1"/>
          </p:cNvSpPr>
          <p:nvPr>
            <p:ph type="sldNum" idx="12"/>
          </p:nvPr>
        </p:nvSpPr>
        <p:spPr>
          <a:xfrm>
            <a:off x="5622595" y="6457411"/>
            <a:ext cx="4303313" cy="340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/>
              <a:t>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34340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51525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11056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53989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89677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sz="1200" b="0" i="0" u="none" strike="noStrike" cap="none" dirty="0" smtClean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27984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43167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91292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67177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65101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6745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86348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Google Shape;112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5" name="Google Shape;1125;p6:notes"/>
          <p:cNvSpPr txBox="1">
            <a:spLocks noGrp="1"/>
          </p:cNvSpPr>
          <p:nvPr>
            <p:ph type="body" idx="1"/>
          </p:nvPr>
        </p:nvSpPr>
        <p:spPr>
          <a:xfrm>
            <a:off x="992201" y="3271103"/>
            <a:ext cx="7942238" cy="2676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26" name="Google Shape;1126;p6:notes"/>
          <p:cNvSpPr txBox="1">
            <a:spLocks noGrp="1"/>
          </p:cNvSpPr>
          <p:nvPr>
            <p:ph type="sldNum" idx="12"/>
          </p:nvPr>
        </p:nvSpPr>
        <p:spPr>
          <a:xfrm>
            <a:off x="5621696" y="6457410"/>
            <a:ext cx="4302625" cy="340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/>
              <a:t>24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522844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9108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6931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strike="sngStrike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5318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2785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25035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3505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5906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sk-SK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1870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_Text + body Slide - 4x cisla">
  <p:cSld name="21_Text + body Slide - 4x cisla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21111" y="6235544"/>
            <a:ext cx="1393487" cy="319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21482" y="6162791"/>
            <a:ext cx="5934734" cy="32779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3"/>
          <p:cNvSpPr txBox="1"/>
          <p:nvPr/>
        </p:nvSpPr>
        <p:spPr>
          <a:xfrm>
            <a:off x="9807626" y="6088945"/>
            <a:ext cx="1828800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9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www.eurofondy.gov.sk</a:t>
            </a:r>
            <a:endParaRPr sz="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" name="Google Shape;36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8243" y="6226862"/>
            <a:ext cx="1363990" cy="32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29857" y="6235544"/>
            <a:ext cx="1450869" cy="312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_Infografika Slide /Organizacia 2">
  <p:cSld name="28_Infografika Slide /Organizacia 2"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0"/>
          <p:cNvSpPr/>
          <p:nvPr/>
        </p:nvSpPr>
        <p:spPr>
          <a:xfrm>
            <a:off x="8962315" y="2120130"/>
            <a:ext cx="3229682" cy="1286103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txBody>
          <a:bodyPr spcFirstLastPara="1" wrap="square" lIns="144000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8" name="Google Shape;318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30"/>
          <p:cNvSpPr/>
          <p:nvPr/>
        </p:nvSpPr>
        <p:spPr>
          <a:xfrm>
            <a:off x="5471707" y="2100563"/>
            <a:ext cx="3229682" cy="1286103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txBody>
          <a:bodyPr spcFirstLastPara="1" wrap="square" lIns="144000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30"/>
          <p:cNvSpPr/>
          <p:nvPr/>
        </p:nvSpPr>
        <p:spPr>
          <a:xfrm>
            <a:off x="1981099" y="2100563"/>
            <a:ext cx="3229682" cy="1286103"/>
          </a:xfrm>
          <a:prstGeom prst="rect">
            <a:avLst/>
          </a:prstGeom>
          <a:solidFill>
            <a:schemeClr val="dk2"/>
          </a:solidFill>
          <a:ln>
            <a:noFill/>
          </a:ln>
          <a:effectLst>
            <a:outerShdw blurRad="508000" dist="254000" dir="5400000" algn="t" rotWithShape="0">
              <a:srgbClr val="000000">
                <a:alpha val="29803"/>
              </a:srgbClr>
            </a:outerShdw>
          </a:effectLst>
        </p:spPr>
        <p:txBody>
          <a:bodyPr spcFirstLastPara="1" wrap="square" lIns="144000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p30"/>
          <p:cNvSpPr txBox="1">
            <a:spLocks noGrp="1"/>
          </p:cNvSpPr>
          <p:nvPr>
            <p:ph type="body" idx="1"/>
          </p:nvPr>
        </p:nvSpPr>
        <p:spPr>
          <a:xfrm>
            <a:off x="2099511" y="4458503"/>
            <a:ext cx="2650647" cy="169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2" name="Google Shape;322;p30"/>
          <p:cNvSpPr txBox="1">
            <a:spLocks noGrp="1"/>
          </p:cNvSpPr>
          <p:nvPr>
            <p:ph type="body" idx="2"/>
          </p:nvPr>
        </p:nvSpPr>
        <p:spPr>
          <a:xfrm>
            <a:off x="2106293" y="4071789"/>
            <a:ext cx="265064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3" name="Google Shape;323;p30"/>
          <p:cNvSpPr txBox="1">
            <a:spLocks noGrp="1"/>
          </p:cNvSpPr>
          <p:nvPr>
            <p:ph type="body" idx="3"/>
          </p:nvPr>
        </p:nvSpPr>
        <p:spPr>
          <a:xfrm>
            <a:off x="5537909" y="4458503"/>
            <a:ext cx="2650647" cy="1468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4" name="Google Shape;324;p30"/>
          <p:cNvSpPr txBox="1">
            <a:spLocks noGrp="1"/>
          </p:cNvSpPr>
          <p:nvPr>
            <p:ph type="body" idx="4"/>
          </p:nvPr>
        </p:nvSpPr>
        <p:spPr>
          <a:xfrm>
            <a:off x="5544691" y="4071789"/>
            <a:ext cx="265064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5" name="Google Shape;325;p30"/>
          <p:cNvSpPr/>
          <p:nvPr/>
        </p:nvSpPr>
        <p:spPr>
          <a:xfrm>
            <a:off x="2214470" y="2434998"/>
            <a:ext cx="70403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4000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01</a:t>
            </a:r>
            <a:endParaRPr dirty="0"/>
          </a:p>
        </p:txBody>
      </p:sp>
      <p:sp>
        <p:nvSpPr>
          <p:cNvPr id="326" name="Google Shape;326;p30"/>
          <p:cNvSpPr/>
          <p:nvPr/>
        </p:nvSpPr>
        <p:spPr>
          <a:xfrm>
            <a:off x="5738338" y="2434998"/>
            <a:ext cx="70403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4000" dirty="0">
                <a:solidFill>
                  <a:srgbClr val="004C96"/>
                </a:solidFill>
                <a:latin typeface="Calibri"/>
                <a:ea typeface="Calibri"/>
                <a:cs typeface="Calibri"/>
                <a:sym typeface="Calibri"/>
              </a:rPr>
              <a:t>02</a:t>
            </a:r>
            <a:endParaRPr dirty="0"/>
          </a:p>
        </p:txBody>
      </p:sp>
      <p:sp>
        <p:nvSpPr>
          <p:cNvPr id="327" name="Google Shape;327;p30"/>
          <p:cNvSpPr/>
          <p:nvPr/>
        </p:nvSpPr>
        <p:spPr>
          <a:xfrm>
            <a:off x="9273491" y="2434998"/>
            <a:ext cx="70403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4000" dirty="0">
                <a:solidFill>
                  <a:srgbClr val="004C96"/>
                </a:solidFill>
                <a:latin typeface="Calibri"/>
                <a:ea typeface="Calibri"/>
                <a:cs typeface="Calibri"/>
                <a:sym typeface="Calibri"/>
              </a:rPr>
              <a:t>03</a:t>
            </a:r>
            <a:endParaRPr dirty="0"/>
          </a:p>
        </p:txBody>
      </p:sp>
      <p:sp>
        <p:nvSpPr>
          <p:cNvPr id="328" name="Google Shape;328;p30"/>
          <p:cNvSpPr txBox="1">
            <a:spLocks noGrp="1"/>
          </p:cNvSpPr>
          <p:nvPr>
            <p:ph type="body" idx="5"/>
          </p:nvPr>
        </p:nvSpPr>
        <p:spPr>
          <a:xfrm>
            <a:off x="8962315" y="4458503"/>
            <a:ext cx="2650647" cy="169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9" name="Google Shape;329;p30"/>
          <p:cNvSpPr txBox="1">
            <a:spLocks noGrp="1"/>
          </p:cNvSpPr>
          <p:nvPr>
            <p:ph type="body" idx="6"/>
          </p:nvPr>
        </p:nvSpPr>
        <p:spPr>
          <a:xfrm>
            <a:off x="8969097" y="4071789"/>
            <a:ext cx="265064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0" name="Google Shape;330;p30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31" name="Google Shape;331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19353" y="3307088"/>
            <a:ext cx="8197697" cy="4527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750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9_Infografika Slide /Planovanie">
  <p:cSld name="29_Infografika Slide /Planovanie"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Google Shape;333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31"/>
          <p:cNvSpPr/>
          <p:nvPr/>
        </p:nvSpPr>
        <p:spPr>
          <a:xfrm>
            <a:off x="1527752" y="3431538"/>
            <a:ext cx="2461896" cy="285115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74300" tIns="324000" rIns="274300" bIns="36575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5" name="Google Shape;335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22876" y="2987873"/>
            <a:ext cx="8197697" cy="45278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31"/>
          <p:cNvSpPr txBox="1">
            <a:spLocks noGrp="1"/>
          </p:cNvSpPr>
          <p:nvPr>
            <p:ph type="body" idx="1"/>
          </p:nvPr>
        </p:nvSpPr>
        <p:spPr>
          <a:xfrm>
            <a:off x="1842017" y="5682784"/>
            <a:ext cx="1937681" cy="357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00"/>
              <a:buFont typeface="Calibri"/>
              <a:buNone/>
              <a:defRPr sz="10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7" name="Google Shape;337;p31"/>
          <p:cNvSpPr txBox="1">
            <a:spLocks noGrp="1"/>
          </p:cNvSpPr>
          <p:nvPr>
            <p:ph type="body" idx="2"/>
          </p:nvPr>
        </p:nvSpPr>
        <p:spPr>
          <a:xfrm>
            <a:off x="1836340" y="5018878"/>
            <a:ext cx="194903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Calibri"/>
              <a:buNone/>
              <a:defRPr sz="16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8" name="Google Shape;338;p31"/>
          <p:cNvSpPr txBox="1">
            <a:spLocks noGrp="1"/>
          </p:cNvSpPr>
          <p:nvPr>
            <p:ph type="body" idx="3"/>
          </p:nvPr>
        </p:nvSpPr>
        <p:spPr>
          <a:xfrm>
            <a:off x="1842017" y="3809480"/>
            <a:ext cx="825168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4800"/>
              <a:buFont typeface="Calibri"/>
              <a:buNone/>
              <a:defRPr sz="4800" b="1">
                <a:solidFill>
                  <a:srgbClr val="004C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9" name="Google Shape;339;p31"/>
          <p:cNvSpPr txBox="1">
            <a:spLocks noGrp="1"/>
          </p:cNvSpPr>
          <p:nvPr>
            <p:ph type="body" idx="4"/>
          </p:nvPr>
        </p:nvSpPr>
        <p:spPr>
          <a:xfrm>
            <a:off x="1868415" y="4515880"/>
            <a:ext cx="780213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Font typeface="Calibri"/>
              <a:buNone/>
              <a:defRPr sz="11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0" name="Google Shape;340;p31"/>
          <p:cNvSpPr/>
          <p:nvPr/>
        </p:nvSpPr>
        <p:spPr>
          <a:xfrm>
            <a:off x="6709069" y="3444400"/>
            <a:ext cx="2461896" cy="285115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74300" tIns="324000" rIns="274300" bIns="36575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p31"/>
          <p:cNvSpPr txBox="1">
            <a:spLocks noGrp="1"/>
          </p:cNvSpPr>
          <p:nvPr>
            <p:ph type="body" idx="5"/>
          </p:nvPr>
        </p:nvSpPr>
        <p:spPr>
          <a:xfrm>
            <a:off x="7023334" y="5695646"/>
            <a:ext cx="1937681" cy="357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00"/>
              <a:buFont typeface="Calibri"/>
              <a:buNone/>
              <a:defRPr sz="10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2" name="Google Shape;342;p31"/>
          <p:cNvSpPr txBox="1">
            <a:spLocks noGrp="1"/>
          </p:cNvSpPr>
          <p:nvPr>
            <p:ph type="body" idx="6"/>
          </p:nvPr>
        </p:nvSpPr>
        <p:spPr>
          <a:xfrm>
            <a:off x="7017657" y="5031740"/>
            <a:ext cx="194903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Calibri"/>
              <a:buNone/>
              <a:defRPr sz="16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3" name="Google Shape;343;p31"/>
          <p:cNvSpPr txBox="1">
            <a:spLocks noGrp="1"/>
          </p:cNvSpPr>
          <p:nvPr>
            <p:ph type="body" idx="7"/>
          </p:nvPr>
        </p:nvSpPr>
        <p:spPr>
          <a:xfrm>
            <a:off x="7023334" y="3822342"/>
            <a:ext cx="825168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4800"/>
              <a:buFont typeface="Calibri"/>
              <a:buNone/>
              <a:defRPr sz="4800" b="1">
                <a:solidFill>
                  <a:srgbClr val="004C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4" name="Google Shape;344;p31"/>
          <p:cNvSpPr txBox="1">
            <a:spLocks noGrp="1"/>
          </p:cNvSpPr>
          <p:nvPr>
            <p:ph type="body" idx="8"/>
          </p:nvPr>
        </p:nvSpPr>
        <p:spPr>
          <a:xfrm>
            <a:off x="7049732" y="4528742"/>
            <a:ext cx="780213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Font typeface="Calibri"/>
              <a:buNone/>
              <a:defRPr sz="11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5" name="Google Shape;345;p31"/>
          <p:cNvSpPr/>
          <p:nvPr/>
        </p:nvSpPr>
        <p:spPr>
          <a:xfrm>
            <a:off x="9301643" y="3440653"/>
            <a:ext cx="2461896" cy="285115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274300" tIns="324000" rIns="274300" bIns="36575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p31"/>
          <p:cNvSpPr txBox="1">
            <a:spLocks noGrp="1"/>
          </p:cNvSpPr>
          <p:nvPr>
            <p:ph type="body" idx="9"/>
          </p:nvPr>
        </p:nvSpPr>
        <p:spPr>
          <a:xfrm>
            <a:off x="9615908" y="5691899"/>
            <a:ext cx="1937681" cy="357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00"/>
              <a:buFont typeface="Calibri"/>
              <a:buNone/>
              <a:defRPr sz="10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7" name="Google Shape;347;p31"/>
          <p:cNvSpPr txBox="1">
            <a:spLocks noGrp="1"/>
          </p:cNvSpPr>
          <p:nvPr>
            <p:ph type="body" idx="13"/>
          </p:nvPr>
        </p:nvSpPr>
        <p:spPr>
          <a:xfrm>
            <a:off x="9610231" y="5027993"/>
            <a:ext cx="194903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Calibri"/>
              <a:buNone/>
              <a:defRPr sz="16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8" name="Google Shape;348;p31"/>
          <p:cNvSpPr txBox="1">
            <a:spLocks noGrp="1"/>
          </p:cNvSpPr>
          <p:nvPr>
            <p:ph type="body" idx="14"/>
          </p:nvPr>
        </p:nvSpPr>
        <p:spPr>
          <a:xfrm>
            <a:off x="9615908" y="3818595"/>
            <a:ext cx="825168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4800"/>
              <a:buFont typeface="Calibri"/>
              <a:buNone/>
              <a:defRPr sz="4800" b="1">
                <a:solidFill>
                  <a:srgbClr val="004C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9" name="Google Shape;349;p31"/>
          <p:cNvSpPr txBox="1">
            <a:spLocks noGrp="1"/>
          </p:cNvSpPr>
          <p:nvPr>
            <p:ph type="body" idx="15"/>
          </p:nvPr>
        </p:nvSpPr>
        <p:spPr>
          <a:xfrm>
            <a:off x="9642306" y="4524995"/>
            <a:ext cx="780213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Font typeface="Calibri"/>
              <a:buNone/>
              <a:defRPr sz="11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0" name="Google Shape;350;p31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1" name="Google Shape;351;p31"/>
          <p:cNvSpPr/>
          <p:nvPr/>
        </p:nvSpPr>
        <p:spPr>
          <a:xfrm>
            <a:off x="4126084" y="2600326"/>
            <a:ext cx="2461896" cy="3682364"/>
          </a:xfrm>
          <a:prstGeom prst="rect">
            <a:avLst/>
          </a:prstGeom>
          <a:solidFill>
            <a:srgbClr val="004C96"/>
          </a:solidFill>
          <a:ln>
            <a:noFill/>
          </a:ln>
          <a:effectLst>
            <a:outerShdw blurRad="762000" dist="254000" dir="5400000" algn="t" rotWithShape="0">
              <a:srgbClr val="000000">
                <a:alpha val="29803"/>
              </a:srgbClr>
            </a:outerShdw>
          </a:effectLst>
        </p:spPr>
        <p:txBody>
          <a:bodyPr spcFirstLastPara="1" wrap="square" lIns="274300" tIns="1828800" rIns="27430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p31"/>
          <p:cNvSpPr txBox="1">
            <a:spLocks noGrp="1"/>
          </p:cNvSpPr>
          <p:nvPr>
            <p:ph type="body" idx="16"/>
          </p:nvPr>
        </p:nvSpPr>
        <p:spPr>
          <a:xfrm>
            <a:off x="4393891" y="5329062"/>
            <a:ext cx="1937681" cy="357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Calibri"/>
              <a:buNone/>
              <a:defRPr sz="1000">
                <a:solidFill>
                  <a:schemeClr val="lt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3" name="Google Shape;353;p31"/>
          <p:cNvSpPr txBox="1">
            <a:spLocks noGrp="1"/>
          </p:cNvSpPr>
          <p:nvPr>
            <p:ph type="body" idx="17"/>
          </p:nvPr>
        </p:nvSpPr>
        <p:spPr>
          <a:xfrm>
            <a:off x="4388214" y="4665156"/>
            <a:ext cx="194903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Calibri"/>
              <a:buNone/>
              <a:defRPr sz="1600" b="1">
                <a:solidFill>
                  <a:schemeClr val="lt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4" name="Google Shape;354;p31"/>
          <p:cNvSpPr txBox="1">
            <a:spLocks noGrp="1"/>
          </p:cNvSpPr>
          <p:nvPr>
            <p:ph type="body" idx="18"/>
          </p:nvPr>
        </p:nvSpPr>
        <p:spPr>
          <a:xfrm>
            <a:off x="4393891" y="3455758"/>
            <a:ext cx="825168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alibri"/>
              <a:buNone/>
              <a:defRPr sz="4800" b="1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5" name="Google Shape;355;p31"/>
          <p:cNvSpPr txBox="1">
            <a:spLocks noGrp="1"/>
          </p:cNvSpPr>
          <p:nvPr>
            <p:ph type="body" idx="19"/>
          </p:nvPr>
        </p:nvSpPr>
        <p:spPr>
          <a:xfrm>
            <a:off x="4420289" y="4162158"/>
            <a:ext cx="780213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Calibri"/>
              <a:buNone/>
              <a:defRPr sz="1100">
                <a:solidFill>
                  <a:schemeClr val="lt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3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3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3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3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3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3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3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3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3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3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3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3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3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1000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750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0_Zaciatok casovej osy">
  <p:cSld name="30_Zaciatok casovej osy"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2"/>
          <p:cNvSpPr txBox="1">
            <a:spLocks noGrp="1"/>
          </p:cNvSpPr>
          <p:nvPr>
            <p:ph type="body" idx="1"/>
          </p:nvPr>
        </p:nvSpPr>
        <p:spPr>
          <a:xfrm>
            <a:off x="1531620" y="4689263"/>
            <a:ext cx="2650647" cy="109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8" name="Google Shape;358;p32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9" name="Google Shape;359;p32"/>
          <p:cNvSpPr txBox="1">
            <a:spLocks noGrp="1"/>
          </p:cNvSpPr>
          <p:nvPr>
            <p:ph type="body" idx="2"/>
          </p:nvPr>
        </p:nvSpPr>
        <p:spPr>
          <a:xfrm>
            <a:off x="1538402" y="4302549"/>
            <a:ext cx="265064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360" name="Google Shape;360;p32"/>
          <p:cNvCxnSpPr/>
          <p:nvPr/>
        </p:nvCxnSpPr>
        <p:spPr>
          <a:xfrm>
            <a:off x="755649" y="3020365"/>
            <a:ext cx="11436351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61" name="Google Shape;361;p32"/>
          <p:cNvSpPr/>
          <p:nvPr/>
        </p:nvSpPr>
        <p:spPr>
          <a:xfrm>
            <a:off x="755649" y="2974645"/>
            <a:ext cx="91440" cy="914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p32"/>
          <p:cNvSpPr/>
          <p:nvPr/>
        </p:nvSpPr>
        <p:spPr>
          <a:xfrm>
            <a:off x="10686151" y="3618047"/>
            <a:ext cx="1524001" cy="153792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p32"/>
          <p:cNvSpPr>
            <a:spLocks noGrp="1"/>
          </p:cNvSpPr>
          <p:nvPr>
            <p:ph type="pic" idx="3"/>
          </p:nvPr>
        </p:nvSpPr>
        <p:spPr>
          <a:xfrm>
            <a:off x="1518071" y="2396821"/>
            <a:ext cx="3047568" cy="123089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364" name="Google Shape;364;p32"/>
          <p:cNvSpPr>
            <a:spLocks noGrp="1"/>
          </p:cNvSpPr>
          <p:nvPr>
            <p:ph type="pic" idx="4"/>
          </p:nvPr>
        </p:nvSpPr>
        <p:spPr>
          <a:xfrm>
            <a:off x="6092582" y="2392820"/>
            <a:ext cx="3051447" cy="1230895"/>
          </a:xfrm>
          <a:prstGeom prst="rect">
            <a:avLst/>
          </a:prstGeom>
          <a:solidFill>
            <a:srgbClr val="BFBFBF"/>
          </a:solidFill>
          <a:ln>
            <a:noFill/>
          </a:ln>
          <a:effectLst>
            <a:outerShdw blurRad="762000" dist="254000" dir="5400000" algn="tl" rotWithShape="0">
              <a:srgbClr val="000000">
                <a:alpha val="29803"/>
              </a:srgbClr>
            </a:outerShdw>
          </a:effectLst>
        </p:spPr>
      </p:sp>
      <p:pic>
        <p:nvPicPr>
          <p:cNvPr id="365" name="Google Shape;365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38421" y="3569225"/>
            <a:ext cx="8197697" cy="452780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32"/>
          <p:cNvSpPr txBox="1">
            <a:spLocks noGrp="1"/>
          </p:cNvSpPr>
          <p:nvPr>
            <p:ph type="body" idx="5"/>
          </p:nvPr>
        </p:nvSpPr>
        <p:spPr>
          <a:xfrm>
            <a:off x="6114203" y="4689263"/>
            <a:ext cx="2650647" cy="109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7" name="Google Shape;367;p32"/>
          <p:cNvSpPr txBox="1">
            <a:spLocks noGrp="1"/>
          </p:cNvSpPr>
          <p:nvPr>
            <p:ph type="body" idx="6"/>
          </p:nvPr>
        </p:nvSpPr>
        <p:spPr>
          <a:xfrm>
            <a:off x="6120985" y="4302549"/>
            <a:ext cx="265064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8" name="Google Shape;368;p32"/>
          <p:cNvSpPr>
            <a:spLocks noGrp="1"/>
          </p:cNvSpPr>
          <p:nvPr>
            <p:ph type="pic" idx="7"/>
          </p:nvPr>
        </p:nvSpPr>
        <p:spPr>
          <a:xfrm>
            <a:off x="10673928" y="2387050"/>
            <a:ext cx="1509459" cy="123089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pic>
        <p:nvPicPr>
          <p:cNvPr id="369" name="Google Shape;369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32"/>
          <p:cNvSpPr txBox="1">
            <a:spLocks noGrp="1"/>
          </p:cNvSpPr>
          <p:nvPr>
            <p:ph type="body" idx="8"/>
          </p:nvPr>
        </p:nvSpPr>
        <p:spPr>
          <a:xfrm>
            <a:off x="344687" y="2520135"/>
            <a:ext cx="82516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alibri"/>
              <a:buNone/>
              <a:defRPr sz="1800" b="1">
                <a:solidFill>
                  <a:schemeClr val="accent3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1" name="Google Shape;371;p32"/>
          <p:cNvSpPr/>
          <p:nvPr/>
        </p:nvSpPr>
        <p:spPr>
          <a:xfrm>
            <a:off x="5324069" y="2974645"/>
            <a:ext cx="91440" cy="914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Google Shape;372;p32"/>
          <p:cNvSpPr txBox="1">
            <a:spLocks noGrp="1"/>
          </p:cNvSpPr>
          <p:nvPr>
            <p:ph type="body" idx="9"/>
          </p:nvPr>
        </p:nvSpPr>
        <p:spPr>
          <a:xfrm>
            <a:off x="4913107" y="2520135"/>
            <a:ext cx="82516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alibri"/>
              <a:buNone/>
              <a:defRPr sz="1800" b="1">
                <a:solidFill>
                  <a:schemeClr val="accent3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3" name="Google Shape;373;p32"/>
          <p:cNvSpPr/>
          <p:nvPr/>
        </p:nvSpPr>
        <p:spPr>
          <a:xfrm>
            <a:off x="9892489" y="2974645"/>
            <a:ext cx="91440" cy="914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p32"/>
          <p:cNvSpPr txBox="1">
            <a:spLocks noGrp="1"/>
          </p:cNvSpPr>
          <p:nvPr>
            <p:ph type="body" idx="13"/>
          </p:nvPr>
        </p:nvSpPr>
        <p:spPr>
          <a:xfrm>
            <a:off x="9481527" y="2520135"/>
            <a:ext cx="82516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alibri"/>
              <a:buNone/>
              <a:defRPr sz="1800" b="1">
                <a:solidFill>
                  <a:schemeClr val="accent3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75" name="Google Shape;375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11166" y="3753507"/>
            <a:ext cx="262557" cy="5178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750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750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1_Koniec casovej osy">
  <p:cSld name="31_Koniec casovej osy"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3"/>
          <p:cNvSpPr txBox="1">
            <a:spLocks noGrp="1"/>
          </p:cNvSpPr>
          <p:nvPr>
            <p:ph type="body" idx="1"/>
          </p:nvPr>
        </p:nvSpPr>
        <p:spPr>
          <a:xfrm>
            <a:off x="3054469" y="4689263"/>
            <a:ext cx="2650647" cy="109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8" name="Google Shape;378;p33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9" name="Google Shape;379;p33"/>
          <p:cNvSpPr txBox="1">
            <a:spLocks noGrp="1"/>
          </p:cNvSpPr>
          <p:nvPr>
            <p:ph type="body" idx="2"/>
          </p:nvPr>
        </p:nvSpPr>
        <p:spPr>
          <a:xfrm>
            <a:off x="3061251" y="4302549"/>
            <a:ext cx="265064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380" name="Google Shape;380;p33"/>
          <p:cNvCxnSpPr>
            <a:stCxn id="381" idx="1"/>
          </p:cNvCxnSpPr>
          <p:nvPr/>
        </p:nvCxnSpPr>
        <p:spPr>
          <a:xfrm>
            <a:off x="-5961" y="3012269"/>
            <a:ext cx="10677600" cy="810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33"/>
          <p:cNvSpPr/>
          <p:nvPr/>
        </p:nvSpPr>
        <p:spPr>
          <a:xfrm>
            <a:off x="2281198" y="2974645"/>
            <a:ext cx="91440" cy="914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p33"/>
          <p:cNvSpPr>
            <a:spLocks noGrp="1"/>
          </p:cNvSpPr>
          <p:nvPr>
            <p:ph type="pic" idx="3"/>
          </p:nvPr>
        </p:nvSpPr>
        <p:spPr>
          <a:xfrm>
            <a:off x="-5961" y="2396821"/>
            <a:ext cx="1539608" cy="123089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383" name="Google Shape;383;p33"/>
          <p:cNvSpPr>
            <a:spLocks noGrp="1"/>
          </p:cNvSpPr>
          <p:nvPr>
            <p:ph type="pic" idx="4"/>
          </p:nvPr>
        </p:nvSpPr>
        <p:spPr>
          <a:xfrm>
            <a:off x="3053514" y="2392820"/>
            <a:ext cx="3051447" cy="123089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pic>
        <p:nvPicPr>
          <p:cNvPr id="384" name="Google Shape;384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22659" y="3569225"/>
            <a:ext cx="8197697" cy="452780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33"/>
          <p:cNvSpPr txBox="1">
            <a:spLocks noGrp="1"/>
          </p:cNvSpPr>
          <p:nvPr>
            <p:ph type="body" idx="5"/>
          </p:nvPr>
        </p:nvSpPr>
        <p:spPr>
          <a:xfrm>
            <a:off x="7637052" y="4689263"/>
            <a:ext cx="2650647" cy="109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6" name="Google Shape;386;p33"/>
          <p:cNvSpPr txBox="1">
            <a:spLocks noGrp="1"/>
          </p:cNvSpPr>
          <p:nvPr>
            <p:ph type="body" idx="6"/>
          </p:nvPr>
        </p:nvSpPr>
        <p:spPr>
          <a:xfrm>
            <a:off x="7643834" y="4302549"/>
            <a:ext cx="265064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7" name="Google Shape;387;p33"/>
          <p:cNvSpPr>
            <a:spLocks noGrp="1"/>
          </p:cNvSpPr>
          <p:nvPr>
            <p:ph type="pic" idx="7"/>
          </p:nvPr>
        </p:nvSpPr>
        <p:spPr>
          <a:xfrm>
            <a:off x="7642045" y="2387050"/>
            <a:ext cx="3039055" cy="123089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pic>
        <p:nvPicPr>
          <p:cNvPr id="388" name="Google Shape;388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33"/>
          <p:cNvSpPr txBox="1">
            <a:spLocks noGrp="1"/>
          </p:cNvSpPr>
          <p:nvPr>
            <p:ph type="body" idx="8"/>
          </p:nvPr>
        </p:nvSpPr>
        <p:spPr>
          <a:xfrm>
            <a:off x="1870236" y="2520135"/>
            <a:ext cx="82516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alibri"/>
              <a:buNone/>
              <a:defRPr sz="1800" b="1">
                <a:solidFill>
                  <a:schemeClr val="accent3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0" name="Google Shape;390;p33"/>
          <p:cNvSpPr/>
          <p:nvPr/>
        </p:nvSpPr>
        <p:spPr>
          <a:xfrm>
            <a:off x="6876922" y="2974645"/>
            <a:ext cx="91440" cy="914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p33"/>
          <p:cNvSpPr txBox="1">
            <a:spLocks noGrp="1"/>
          </p:cNvSpPr>
          <p:nvPr>
            <p:ph type="body" idx="9"/>
          </p:nvPr>
        </p:nvSpPr>
        <p:spPr>
          <a:xfrm>
            <a:off x="6465960" y="2520135"/>
            <a:ext cx="82516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Calibri"/>
              <a:buNone/>
              <a:defRPr sz="1800" b="1">
                <a:solidFill>
                  <a:schemeClr val="accent3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750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750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2_Galeria Slide - Obrazok 3x">
  <p:cSld name="32_Galeria Slide - Obrazok 3x"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" name="Google Shape;393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34"/>
          <p:cNvSpPr/>
          <p:nvPr/>
        </p:nvSpPr>
        <p:spPr>
          <a:xfrm>
            <a:off x="7615" y="5308006"/>
            <a:ext cx="1524001" cy="153792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5" name="Google Shape;395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5764" y="3399674"/>
            <a:ext cx="8197697" cy="452780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34"/>
          <p:cNvSpPr>
            <a:spLocks noGrp="1"/>
          </p:cNvSpPr>
          <p:nvPr>
            <p:ph type="pic" idx="2"/>
          </p:nvPr>
        </p:nvSpPr>
        <p:spPr>
          <a:xfrm>
            <a:off x="1537727" y="2321541"/>
            <a:ext cx="3027911" cy="299021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397" name="Google Shape;397;p34"/>
          <p:cNvSpPr>
            <a:spLocks noGrp="1"/>
          </p:cNvSpPr>
          <p:nvPr>
            <p:ph type="pic" idx="3"/>
          </p:nvPr>
        </p:nvSpPr>
        <p:spPr>
          <a:xfrm>
            <a:off x="4580461" y="3866903"/>
            <a:ext cx="3027911" cy="299021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398" name="Google Shape;398;p34"/>
          <p:cNvSpPr>
            <a:spLocks noGrp="1"/>
          </p:cNvSpPr>
          <p:nvPr>
            <p:ph type="pic" idx="4"/>
          </p:nvPr>
        </p:nvSpPr>
        <p:spPr>
          <a:xfrm>
            <a:off x="7639059" y="860617"/>
            <a:ext cx="3027911" cy="299021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399" name="Google Shape;399;p34"/>
          <p:cNvSpPr txBox="1">
            <a:spLocks noGrp="1"/>
          </p:cNvSpPr>
          <p:nvPr>
            <p:ph type="body" idx="1"/>
          </p:nvPr>
        </p:nvSpPr>
        <p:spPr>
          <a:xfrm>
            <a:off x="8587667" y="4997571"/>
            <a:ext cx="2650647" cy="109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3_Galeria Slide - Obrazok 2x">
  <p:cSld name="33_Galeria Slide - Obrazok 2x"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" name="Google Shape;40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11114" y="3741264"/>
            <a:ext cx="8197697" cy="452780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35"/>
          <p:cNvSpPr>
            <a:spLocks noGrp="1"/>
          </p:cNvSpPr>
          <p:nvPr>
            <p:ph type="pic" idx="2"/>
          </p:nvPr>
        </p:nvSpPr>
        <p:spPr>
          <a:xfrm>
            <a:off x="914401" y="1264778"/>
            <a:ext cx="4146894" cy="289370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403" name="Google Shape;403;p35"/>
          <p:cNvSpPr>
            <a:spLocks noGrp="1"/>
          </p:cNvSpPr>
          <p:nvPr>
            <p:ph type="pic" idx="3"/>
          </p:nvPr>
        </p:nvSpPr>
        <p:spPr>
          <a:xfrm>
            <a:off x="7142784" y="1264778"/>
            <a:ext cx="4146894" cy="289370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404" name="Google Shape;404;p35"/>
          <p:cNvSpPr>
            <a:spLocks noGrp="1"/>
          </p:cNvSpPr>
          <p:nvPr>
            <p:ph type="body" idx="1"/>
          </p:nvPr>
        </p:nvSpPr>
        <p:spPr>
          <a:xfrm>
            <a:off x="1730323" y="4519764"/>
            <a:ext cx="397407" cy="39740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800"/>
              <a:buNone/>
              <a:defRPr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800"/>
              <a:buNone/>
              <a:defRPr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800"/>
              <a:buNone/>
              <a:defRPr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5" name="Google Shape;405;p35"/>
          <p:cNvSpPr txBox="1">
            <a:spLocks noGrp="1"/>
          </p:cNvSpPr>
          <p:nvPr>
            <p:ph type="body" idx="4"/>
          </p:nvPr>
        </p:nvSpPr>
        <p:spPr>
          <a:xfrm>
            <a:off x="2426677" y="4435262"/>
            <a:ext cx="2634618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None/>
              <a:defRPr sz="18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6" name="Google Shape;406;p35"/>
          <p:cNvSpPr>
            <a:spLocks noGrp="1"/>
          </p:cNvSpPr>
          <p:nvPr>
            <p:ph type="body" idx="5"/>
          </p:nvPr>
        </p:nvSpPr>
        <p:spPr>
          <a:xfrm>
            <a:off x="7958705" y="4519764"/>
            <a:ext cx="397407" cy="397407"/>
          </a:xfrm>
          <a:prstGeom prst="ellipse">
            <a:avLst/>
          </a:prstGeom>
          <a:solidFill>
            <a:srgbClr val="004C96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800"/>
              <a:buNone/>
              <a:defRPr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800"/>
              <a:buNone/>
              <a:defRPr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800"/>
              <a:buNone/>
              <a:defRPr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7" name="Google Shape;407;p35"/>
          <p:cNvSpPr txBox="1">
            <a:spLocks noGrp="1"/>
          </p:cNvSpPr>
          <p:nvPr>
            <p:ph type="body" idx="6"/>
          </p:nvPr>
        </p:nvSpPr>
        <p:spPr>
          <a:xfrm>
            <a:off x="2410648" y="5365494"/>
            <a:ext cx="2650647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8" name="Google Shape;408;p35"/>
          <p:cNvSpPr txBox="1">
            <a:spLocks noGrp="1"/>
          </p:cNvSpPr>
          <p:nvPr>
            <p:ph type="body" idx="7"/>
          </p:nvPr>
        </p:nvSpPr>
        <p:spPr>
          <a:xfrm>
            <a:off x="8655060" y="4435262"/>
            <a:ext cx="2634618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None/>
              <a:defRPr sz="18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9" name="Google Shape;409;p35"/>
          <p:cNvSpPr txBox="1">
            <a:spLocks noGrp="1"/>
          </p:cNvSpPr>
          <p:nvPr>
            <p:ph type="body" idx="8"/>
          </p:nvPr>
        </p:nvSpPr>
        <p:spPr>
          <a:xfrm>
            <a:off x="8639031" y="5365494"/>
            <a:ext cx="2650647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10" name="Google Shape;41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6278" y="393584"/>
            <a:ext cx="2316970" cy="5311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4_Infografika pruhova /€">
  <p:cSld name="34_Infografika pruhova /€"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" name="Google Shape;412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1117" y="4686069"/>
            <a:ext cx="8197697" cy="452780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36"/>
          <p:cNvSpPr>
            <a:spLocks noGrp="1"/>
          </p:cNvSpPr>
          <p:nvPr>
            <p:ph type="pic" idx="2"/>
          </p:nvPr>
        </p:nvSpPr>
        <p:spPr>
          <a:xfrm>
            <a:off x="-1" y="2214726"/>
            <a:ext cx="4575381" cy="4643274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415" name="Google Shape;415;p36"/>
          <p:cNvSpPr txBox="1">
            <a:spLocks noGrp="1"/>
          </p:cNvSpPr>
          <p:nvPr>
            <p:ph type="body" idx="1"/>
          </p:nvPr>
        </p:nvSpPr>
        <p:spPr>
          <a:xfrm>
            <a:off x="6096000" y="5554950"/>
            <a:ext cx="4584697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416" name="Google Shape;416;p36"/>
          <p:cNvGrpSpPr/>
          <p:nvPr/>
        </p:nvGrpSpPr>
        <p:grpSpPr>
          <a:xfrm>
            <a:off x="6101171" y="2721483"/>
            <a:ext cx="4579525" cy="579698"/>
            <a:chOff x="2072906" y="2298016"/>
            <a:chExt cx="4143205" cy="312605"/>
          </a:xfrm>
        </p:grpSpPr>
        <p:sp>
          <p:nvSpPr>
            <p:cNvPr id="417" name="Google Shape;417;p36"/>
            <p:cNvSpPr/>
            <p:nvPr/>
          </p:nvSpPr>
          <p:spPr>
            <a:xfrm rot="5400000">
              <a:off x="3988206" y="382716"/>
              <a:ext cx="312605" cy="4143205"/>
            </a:xfrm>
            <a:prstGeom prst="roundRect">
              <a:avLst>
                <a:gd name="adj" fmla="val 0"/>
              </a:avLst>
            </a:prstGeom>
            <a:solidFill>
              <a:srgbClr val="C00000"/>
            </a:solidFill>
            <a:ln w="12700" cap="flat" cmpd="sng">
              <a:solidFill>
                <a:srgbClr val="5C5F70">
                  <a:alpha val="20000"/>
                </a:srgb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Google Shape;418;p36"/>
            <p:cNvSpPr/>
            <p:nvPr/>
          </p:nvSpPr>
          <p:spPr>
            <a:xfrm>
              <a:off x="2072906" y="2298016"/>
              <a:ext cx="3121358" cy="312605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121900" rIns="91425" bIns="1219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1800" b="1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1 000 000 / 3 000 000</a:t>
              </a:r>
              <a:endParaRPr dirty="0"/>
            </a:p>
          </p:txBody>
        </p:sp>
      </p:grpSp>
      <p:sp>
        <p:nvSpPr>
          <p:cNvPr id="419" name="Google Shape;419;p36"/>
          <p:cNvSpPr txBox="1"/>
          <p:nvPr/>
        </p:nvSpPr>
        <p:spPr>
          <a:xfrm>
            <a:off x="6105833" y="3507823"/>
            <a:ext cx="196645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k-SK" sz="1800" b="1" dirty="0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1 400 000 €</a:t>
            </a:r>
            <a:endParaRPr sz="1800" b="1" dirty="0">
              <a:solidFill>
                <a:schemeClr val="accent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p36"/>
          <p:cNvSpPr txBox="1"/>
          <p:nvPr/>
        </p:nvSpPr>
        <p:spPr>
          <a:xfrm>
            <a:off x="9551239" y="3517242"/>
            <a:ext cx="108726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k-SK" sz="1800" b="1" dirty="0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20 %</a:t>
            </a:r>
            <a:endParaRPr dirty="0"/>
          </a:p>
        </p:txBody>
      </p:sp>
      <p:sp>
        <p:nvSpPr>
          <p:cNvPr id="421" name="Google Shape;421;p36"/>
          <p:cNvSpPr txBox="1">
            <a:spLocks noGrp="1"/>
          </p:cNvSpPr>
          <p:nvPr>
            <p:ph type="title"/>
          </p:nvPr>
        </p:nvSpPr>
        <p:spPr>
          <a:xfrm>
            <a:off x="6128028" y="765175"/>
            <a:ext cx="4552673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3200"/>
              <a:buFont typeface="Calibri"/>
              <a:buNone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2" name="Google Shape;422;p36"/>
          <p:cNvSpPr txBox="1">
            <a:spLocks noGrp="1"/>
          </p:cNvSpPr>
          <p:nvPr>
            <p:ph type="body" idx="3"/>
          </p:nvPr>
        </p:nvSpPr>
        <p:spPr>
          <a:xfrm>
            <a:off x="6101574" y="2201568"/>
            <a:ext cx="306624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5_Infografika pruhova /%">
  <p:cSld name="35_Infografika pruhova /%"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Google Shape;424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37"/>
          <p:cNvSpPr>
            <a:spLocks noGrp="1"/>
          </p:cNvSpPr>
          <p:nvPr>
            <p:ph type="pic" idx="2"/>
          </p:nvPr>
        </p:nvSpPr>
        <p:spPr>
          <a:xfrm>
            <a:off x="7611744" y="2214726"/>
            <a:ext cx="4575381" cy="4643274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426" name="Google Shape;426;p37"/>
          <p:cNvSpPr txBox="1"/>
          <p:nvPr/>
        </p:nvSpPr>
        <p:spPr>
          <a:xfrm>
            <a:off x="4580256" y="4070038"/>
            <a:ext cx="1493521" cy="275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k-SK" sz="1600" b="0" dirty="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85%</a:t>
            </a:r>
            <a:endParaRPr dirty="0"/>
          </a:p>
        </p:txBody>
      </p:sp>
      <p:sp>
        <p:nvSpPr>
          <p:cNvPr id="427" name="Google Shape;427;p37"/>
          <p:cNvSpPr txBox="1">
            <a:spLocks noGrp="1"/>
          </p:cNvSpPr>
          <p:nvPr>
            <p:ph type="title"/>
          </p:nvPr>
        </p:nvSpPr>
        <p:spPr>
          <a:xfrm>
            <a:off x="6128028" y="765175"/>
            <a:ext cx="4552673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3200"/>
              <a:buFont typeface="Calibri"/>
              <a:buNone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428" name="Google Shape;428;p37"/>
          <p:cNvGrpSpPr/>
          <p:nvPr/>
        </p:nvGrpSpPr>
        <p:grpSpPr>
          <a:xfrm>
            <a:off x="1518985" y="4392817"/>
            <a:ext cx="4596992" cy="45719"/>
            <a:chOff x="2073023" y="2276320"/>
            <a:chExt cx="4610282" cy="334188"/>
          </a:xfrm>
        </p:grpSpPr>
        <p:sp>
          <p:nvSpPr>
            <p:cNvPr id="429" name="Google Shape;429;p37"/>
            <p:cNvSpPr/>
            <p:nvPr/>
          </p:nvSpPr>
          <p:spPr>
            <a:xfrm rot="5400000">
              <a:off x="4221918" y="149120"/>
              <a:ext cx="312493" cy="4610282"/>
            </a:xfrm>
            <a:prstGeom prst="roundRect">
              <a:avLst>
                <a:gd name="adj" fmla="val 0"/>
              </a:avLst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0" name="Google Shape;430;p37"/>
            <p:cNvSpPr/>
            <p:nvPr/>
          </p:nvSpPr>
          <p:spPr>
            <a:xfrm>
              <a:off x="2073024" y="2276320"/>
              <a:ext cx="3741898" cy="334188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121900" rIns="91425" bIns="1219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31" name="Google Shape;431;p37"/>
          <p:cNvGrpSpPr/>
          <p:nvPr/>
        </p:nvGrpSpPr>
        <p:grpSpPr>
          <a:xfrm>
            <a:off x="1517159" y="5012080"/>
            <a:ext cx="4598818" cy="50499"/>
            <a:chOff x="2073023" y="2298015"/>
            <a:chExt cx="4610282" cy="312605"/>
          </a:xfrm>
        </p:grpSpPr>
        <p:sp>
          <p:nvSpPr>
            <p:cNvPr id="432" name="Google Shape;432;p37"/>
            <p:cNvSpPr/>
            <p:nvPr/>
          </p:nvSpPr>
          <p:spPr>
            <a:xfrm rot="5400000">
              <a:off x="4221861" y="149177"/>
              <a:ext cx="312605" cy="4610282"/>
            </a:xfrm>
            <a:prstGeom prst="roundRect">
              <a:avLst>
                <a:gd name="adj" fmla="val 0"/>
              </a:avLst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" name="Google Shape;433;p37"/>
            <p:cNvSpPr/>
            <p:nvPr/>
          </p:nvSpPr>
          <p:spPr>
            <a:xfrm>
              <a:off x="2073024" y="2298015"/>
              <a:ext cx="2293969" cy="283016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121900" rIns="91425" bIns="1219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34" name="Google Shape;434;p37"/>
          <p:cNvGrpSpPr/>
          <p:nvPr/>
        </p:nvGrpSpPr>
        <p:grpSpPr>
          <a:xfrm>
            <a:off x="1518985" y="5636123"/>
            <a:ext cx="4596992" cy="45720"/>
            <a:chOff x="2073023" y="2298015"/>
            <a:chExt cx="4610281" cy="312613"/>
          </a:xfrm>
        </p:grpSpPr>
        <p:sp>
          <p:nvSpPr>
            <p:cNvPr id="435" name="Google Shape;435;p37"/>
            <p:cNvSpPr/>
            <p:nvPr/>
          </p:nvSpPr>
          <p:spPr>
            <a:xfrm rot="5400000">
              <a:off x="4221861" y="149178"/>
              <a:ext cx="312605" cy="4610281"/>
            </a:xfrm>
            <a:prstGeom prst="roundRect">
              <a:avLst>
                <a:gd name="adj" fmla="val 0"/>
              </a:avLst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" name="Google Shape;436;p37"/>
            <p:cNvSpPr/>
            <p:nvPr/>
          </p:nvSpPr>
          <p:spPr>
            <a:xfrm>
              <a:off x="2073024" y="2298015"/>
              <a:ext cx="1538186" cy="312613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121900" rIns="91425" bIns="1219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37" name="Google Shape;437;p37"/>
          <p:cNvSpPr txBox="1">
            <a:spLocks noGrp="1"/>
          </p:cNvSpPr>
          <p:nvPr>
            <p:ph type="body" idx="1"/>
          </p:nvPr>
        </p:nvSpPr>
        <p:spPr>
          <a:xfrm>
            <a:off x="1546710" y="4087978"/>
            <a:ext cx="305872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8" name="Google Shape;438;p37"/>
          <p:cNvSpPr txBox="1">
            <a:spLocks noGrp="1"/>
          </p:cNvSpPr>
          <p:nvPr>
            <p:ph type="body" idx="3"/>
          </p:nvPr>
        </p:nvSpPr>
        <p:spPr>
          <a:xfrm>
            <a:off x="1531053" y="4714119"/>
            <a:ext cx="305872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9" name="Google Shape;439;p37"/>
          <p:cNvSpPr txBox="1">
            <a:spLocks noGrp="1"/>
          </p:cNvSpPr>
          <p:nvPr>
            <p:ph type="body" idx="4"/>
          </p:nvPr>
        </p:nvSpPr>
        <p:spPr>
          <a:xfrm>
            <a:off x="1515396" y="5347021"/>
            <a:ext cx="305872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0" name="Google Shape;440;p37"/>
          <p:cNvSpPr txBox="1"/>
          <p:nvPr/>
        </p:nvSpPr>
        <p:spPr>
          <a:xfrm>
            <a:off x="4580256" y="4687141"/>
            <a:ext cx="1493521" cy="275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k-SK" sz="1600" b="0" dirty="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50%</a:t>
            </a:r>
            <a:endParaRPr dirty="0"/>
          </a:p>
        </p:txBody>
      </p:sp>
      <p:sp>
        <p:nvSpPr>
          <p:cNvPr id="441" name="Google Shape;441;p37"/>
          <p:cNvSpPr txBox="1"/>
          <p:nvPr/>
        </p:nvSpPr>
        <p:spPr>
          <a:xfrm>
            <a:off x="4580256" y="5311898"/>
            <a:ext cx="1493521" cy="275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k-SK" sz="1600" b="0" dirty="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35%</a:t>
            </a:r>
            <a:endParaRPr dirty="0"/>
          </a:p>
        </p:txBody>
      </p:sp>
      <p:sp>
        <p:nvSpPr>
          <p:cNvPr id="442" name="Google Shape;442;p37"/>
          <p:cNvSpPr txBox="1">
            <a:spLocks noGrp="1"/>
          </p:cNvSpPr>
          <p:nvPr>
            <p:ph type="body" idx="5"/>
          </p:nvPr>
        </p:nvSpPr>
        <p:spPr>
          <a:xfrm>
            <a:off x="1532950" y="2463744"/>
            <a:ext cx="4540827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443" name="Google Shape;443;p37"/>
          <p:cNvCxnSpPr/>
          <p:nvPr/>
        </p:nvCxnSpPr>
        <p:spPr>
          <a:xfrm>
            <a:off x="1532951" y="2213967"/>
            <a:ext cx="933295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6_Infografika pruhova 2. /€">
  <p:cSld name="36_Infografika pruhova 2. /€"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5" name="Google Shape;445;p38"/>
          <p:cNvGrpSpPr/>
          <p:nvPr/>
        </p:nvGrpSpPr>
        <p:grpSpPr>
          <a:xfrm>
            <a:off x="4574377" y="4701274"/>
            <a:ext cx="6106321" cy="286870"/>
            <a:chOff x="2072906" y="2298016"/>
            <a:chExt cx="4143205" cy="312605"/>
          </a:xfrm>
        </p:grpSpPr>
        <p:sp>
          <p:nvSpPr>
            <p:cNvPr id="446" name="Google Shape;446;p38"/>
            <p:cNvSpPr/>
            <p:nvPr/>
          </p:nvSpPr>
          <p:spPr>
            <a:xfrm rot="5400000">
              <a:off x="3988206" y="382716"/>
              <a:ext cx="312605" cy="4143205"/>
            </a:xfrm>
            <a:prstGeom prst="roundRect">
              <a:avLst>
                <a:gd name="adj" fmla="val 0"/>
              </a:avLst>
            </a:prstGeom>
            <a:solidFill>
              <a:srgbClr val="FAC7C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7" name="Google Shape;447;p38"/>
            <p:cNvSpPr/>
            <p:nvPr/>
          </p:nvSpPr>
          <p:spPr>
            <a:xfrm>
              <a:off x="2072906" y="2298016"/>
              <a:ext cx="3687294" cy="312605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121900" rIns="91425" bIns="1219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1200" b="1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85%</a:t>
              </a:r>
              <a:endParaRPr dirty="0"/>
            </a:p>
          </p:txBody>
        </p:sp>
      </p:grpSp>
      <p:grpSp>
        <p:nvGrpSpPr>
          <p:cNvPr id="448" name="Google Shape;448;p38"/>
          <p:cNvGrpSpPr/>
          <p:nvPr/>
        </p:nvGrpSpPr>
        <p:grpSpPr>
          <a:xfrm>
            <a:off x="4574377" y="4243133"/>
            <a:ext cx="6106321" cy="286871"/>
            <a:chOff x="2072906" y="-239729"/>
            <a:chExt cx="4143205" cy="312606"/>
          </a:xfrm>
        </p:grpSpPr>
        <p:sp>
          <p:nvSpPr>
            <p:cNvPr id="449" name="Google Shape;449;p38"/>
            <p:cNvSpPr/>
            <p:nvPr/>
          </p:nvSpPr>
          <p:spPr>
            <a:xfrm rot="5400000">
              <a:off x="3988206" y="-2155028"/>
              <a:ext cx="312605" cy="4143205"/>
            </a:xfrm>
            <a:prstGeom prst="roundRect">
              <a:avLst>
                <a:gd name="adj" fmla="val 0"/>
              </a:avLst>
            </a:prstGeom>
            <a:solidFill>
              <a:srgbClr val="FAC7C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0" name="Google Shape;450;p38"/>
            <p:cNvSpPr/>
            <p:nvPr/>
          </p:nvSpPr>
          <p:spPr>
            <a:xfrm>
              <a:off x="2072906" y="-239729"/>
              <a:ext cx="2641403" cy="312605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121900" rIns="91425" bIns="1219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1200" b="1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65%</a:t>
              </a:r>
              <a:endParaRPr dirty="0"/>
            </a:p>
          </p:txBody>
        </p:sp>
      </p:grpSp>
      <p:grpSp>
        <p:nvGrpSpPr>
          <p:cNvPr id="451" name="Google Shape;451;p38"/>
          <p:cNvGrpSpPr/>
          <p:nvPr/>
        </p:nvGrpSpPr>
        <p:grpSpPr>
          <a:xfrm>
            <a:off x="4574378" y="3784987"/>
            <a:ext cx="6106321" cy="286870"/>
            <a:chOff x="2072906" y="-239729"/>
            <a:chExt cx="4143205" cy="312605"/>
          </a:xfrm>
        </p:grpSpPr>
        <p:sp>
          <p:nvSpPr>
            <p:cNvPr id="452" name="Google Shape;452;p38"/>
            <p:cNvSpPr/>
            <p:nvPr/>
          </p:nvSpPr>
          <p:spPr>
            <a:xfrm rot="5400000">
              <a:off x="3988206" y="-2155029"/>
              <a:ext cx="312605" cy="4143205"/>
            </a:xfrm>
            <a:prstGeom prst="roundRect">
              <a:avLst>
                <a:gd name="adj" fmla="val 0"/>
              </a:avLst>
            </a:prstGeom>
            <a:solidFill>
              <a:srgbClr val="FAC7C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" name="Google Shape;453;p38"/>
            <p:cNvSpPr/>
            <p:nvPr/>
          </p:nvSpPr>
          <p:spPr>
            <a:xfrm>
              <a:off x="2072906" y="-239729"/>
              <a:ext cx="3101885" cy="312605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121900" rIns="91425" bIns="1219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1200" b="1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75%</a:t>
              </a:r>
              <a:endParaRPr dirty="0"/>
            </a:p>
          </p:txBody>
        </p:sp>
      </p:grpSp>
      <p:grpSp>
        <p:nvGrpSpPr>
          <p:cNvPr id="454" name="Google Shape;454;p38"/>
          <p:cNvGrpSpPr/>
          <p:nvPr/>
        </p:nvGrpSpPr>
        <p:grpSpPr>
          <a:xfrm>
            <a:off x="4574378" y="3326845"/>
            <a:ext cx="6106322" cy="286870"/>
            <a:chOff x="2072905" y="2298016"/>
            <a:chExt cx="4143206" cy="312605"/>
          </a:xfrm>
        </p:grpSpPr>
        <p:sp>
          <p:nvSpPr>
            <p:cNvPr id="455" name="Google Shape;455;p38"/>
            <p:cNvSpPr/>
            <p:nvPr/>
          </p:nvSpPr>
          <p:spPr>
            <a:xfrm rot="5400000">
              <a:off x="3988206" y="382716"/>
              <a:ext cx="312605" cy="4143205"/>
            </a:xfrm>
            <a:prstGeom prst="roundRect">
              <a:avLst>
                <a:gd name="adj" fmla="val 0"/>
              </a:avLst>
            </a:prstGeom>
            <a:solidFill>
              <a:srgbClr val="FAC7C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" name="Google Shape;456;p38"/>
            <p:cNvSpPr/>
            <p:nvPr/>
          </p:nvSpPr>
          <p:spPr>
            <a:xfrm>
              <a:off x="2072905" y="2298016"/>
              <a:ext cx="4143205" cy="312605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121900" rIns="91425" bIns="1219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1200" b="1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100%</a:t>
              </a:r>
              <a:endParaRPr dirty="0"/>
            </a:p>
          </p:txBody>
        </p:sp>
      </p:grpSp>
      <p:grpSp>
        <p:nvGrpSpPr>
          <p:cNvPr id="457" name="Google Shape;457;p38"/>
          <p:cNvGrpSpPr/>
          <p:nvPr/>
        </p:nvGrpSpPr>
        <p:grpSpPr>
          <a:xfrm>
            <a:off x="4574380" y="2868701"/>
            <a:ext cx="6106321" cy="286870"/>
            <a:chOff x="2072906" y="2298016"/>
            <a:chExt cx="4143205" cy="312605"/>
          </a:xfrm>
        </p:grpSpPr>
        <p:sp>
          <p:nvSpPr>
            <p:cNvPr id="458" name="Google Shape;458;p38"/>
            <p:cNvSpPr/>
            <p:nvPr/>
          </p:nvSpPr>
          <p:spPr>
            <a:xfrm rot="5400000">
              <a:off x="3988206" y="382716"/>
              <a:ext cx="312605" cy="4143205"/>
            </a:xfrm>
            <a:prstGeom prst="roundRect">
              <a:avLst>
                <a:gd name="adj" fmla="val 0"/>
              </a:avLst>
            </a:prstGeom>
            <a:solidFill>
              <a:srgbClr val="FAC7C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" name="Google Shape;459;p38"/>
            <p:cNvSpPr/>
            <p:nvPr/>
          </p:nvSpPr>
          <p:spPr>
            <a:xfrm>
              <a:off x="2072906" y="2298016"/>
              <a:ext cx="3475380" cy="312605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121900" rIns="91425" bIns="1219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1200" b="1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80%</a:t>
              </a:r>
              <a:endParaRPr dirty="0"/>
            </a:p>
          </p:txBody>
        </p:sp>
      </p:grpSp>
      <p:grpSp>
        <p:nvGrpSpPr>
          <p:cNvPr id="460" name="Google Shape;460;p38"/>
          <p:cNvGrpSpPr/>
          <p:nvPr/>
        </p:nvGrpSpPr>
        <p:grpSpPr>
          <a:xfrm>
            <a:off x="4574380" y="2410555"/>
            <a:ext cx="6106321" cy="286870"/>
            <a:chOff x="2072906" y="2298016"/>
            <a:chExt cx="4143205" cy="312605"/>
          </a:xfrm>
        </p:grpSpPr>
        <p:sp>
          <p:nvSpPr>
            <p:cNvPr id="461" name="Google Shape;461;p38"/>
            <p:cNvSpPr/>
            <p:nvPr/>
          </p:nvSpPr>
          <p:spPr>
            <a:xfrm rot="5400000">
              <a:off x="3988206" y="382716"/>
              <a:ext cx="312605" cy="4143205"/>
            </a:xfrm>
            <a:prstGeom prst="roundRect">
              <a:avLst>
                <a:gd name="adj" fmla="val 0"/>
              </a:avLst>
            </a:prstGeom>
            <a:solidFill>
              <a:srgbClr val="FAC7C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2" name="Google Shape;462;p38"/>
            <p:cNvSpPr/>
            <p:nvPr/>
          </p:nvSpPr>
          <p:spPr>
            <a:xfrm>
              <a:off x="2072906" y="2298016"/>
              <a:ext cx="2065679" cy="312605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121900" rIns="91425" bIns="1219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1200" b="1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50%</a:t>
              </a:r>
              <a:endParaRPr dirty="0"/>
            </a:p>
          </p:txBody>
        </p:sp>
      </p:grpSp>
      <p:pic>
        <p:nvPicPr>
          <p:cNvPr id="463" name="Google Shape;463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38"/>
          <p:cNvSpPr txBox="1">
            <a:spLocks noGrp="1"/>
          </p:cNvSpPr>
          <p:nvPr>
            <p:ph type="title"/>
          </p:nvPr>
        </p:nvSpPr>
        <p:spPr>
          <a:xfrm>
            <a:off x="6128028" y="765175"/>
            <a:ext cx="4552673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3200"/>
              <a:buFont typeface="Calibri"/>
              <a:buNone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5" name="Google Shape;465;p38"/>
          <p:cNvSpPr txBox="1">
            <a:spLocks noGrp="1"/>
          </p:cNvSpPr>
          <p:nvPr>
            <p:ph type="body" idx="1"/>
          </p:nvPr>
        </p:nvSpPr>
        <p:spPr>
          <a:xfrm>
            <a:off x="1535747" y="2477599"/>
            <a:ext cx="273943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6" name="Google Shape;466;p38"/>
          <p:cNvSpPr txBox="1">
            <a:spLocks noGrp="1"/>
          </p:cNvSpPr>
          <p:nvPr>
            <p:ph type="body" idx="2"/>
          </p:nvPr>
        </p:nvSpPr>
        <p:spPr>
          <a:xfrm>
            <a:off x="1535747" y="2935743"/>
            <a:ext cx="273943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7" name="Google Shape;467;p38"/>
          <p:cNvSpPr txBox="1">
            <a:spLocks noGrp="1"/>
          </p:cNvSpPr>
          <p:nvPr>
            <p:ph type="body" idx="3"/>
          </p:nvPr>
        </p:nvSpPr>
        <p:spPr>
          <a:xfrm>
            <a:off x="1535747" y="3393887"/>
            <a:ext cx="273943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8" name="Google Shape;468;p38"/>
          <p:cNvSpPr txBox="1">
            <a:spLocks noGrp="1"/>
          </p:cNvSpPr>
          <p:nvPr>
            <p:ph type="body" idx="4"/>
          </p:nvPr>
        </p:nvSpPr>
        <p:spPr>
          <a:xfrm>
            <a:off x="1535747" y="3852031"/>
            <a:ext cx="273943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9" name="Google Shape;469;p38"/>
          <p:cNvSpPr txBox="1">
            <a:spLocks noGrp="1"/>
          </p:cNvSpPr>
          <p:nvPr>
            <p:ph type="body" idx="5"/>
          </p:nvPr>
        </p:nvSpPr>
        <p:spPr>
          <a:xfrm>
            <a:off x="1535747" y="4310175"/>
            <a:ext cx="273943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0" name="Google Shape;470;p38"/>
          <p:cNvSpPr txBox="1">
            <a:spLocks noGrp="1"/>
          </p:cNvSpPr>
          <p:nvPr>
            <p:ph type="body" idx="6"/>
          </p:nvPr>
        </p:nvSpPr>
        <p:spPr>
          <a:xfrm>
            <a:off x="1535747" y="4768318"/>
            <a:ext cx="273943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471" name="Google Shape;471;p38"/>
          <p:cNvGrpSpPr/>
          <p:nvPr/>
        </p:nvGrpSpPr>
        <p:grpSpPr>
          <a:xfrm>
            <a:off x="4574377" y="5159414"/>
            <a:ext cx="6106321" cy="286870"/>
            <a:chOff x="2072906" y="2298016"/>
            <a:chExt cx="4143205" cy="312605"/>
          </a:xfrm>
        </p:grpSpPr>
        <p:sp>
          <p:nvSpPr>
            <p:cNvPr id="472" name="Google Shape;472;p38"/>
            <p:cNvSpPr/>
            <p:nvPr/>
          </p:nvSpPr>
          <p:spPr>
            <a:xfrm rot="5400000">
              <a:off x="3988206" y="382716"/>
              <a:ext cx="312605" cy="4143205"/>
            </a:xfrm>
            <a:prstGeom prst="roundRect">
              <a:avLst>
                <a:gd name="adj" fmla="val 0"/>
              </a:avLst>
            </a:prstGeom>
            <a:solidFill>
              <a:srgbClr val="FAC7C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3" name="Google Shape;473;p38"/>
            <p:cNvSpPr/>
            <p:nvPr/>
          </p:nvSpPr>
          <p:spPr>
            <a:xfrm>
              <a:off x="2072906" y="2298016"/>
              <a:ext cx="1858734" cy="312605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121900" rIns="91425" bIns="1219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1200" b="1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55%</a:t>
              </a:r>
              <a:endParaRPr dirty="0"/>
            </a:p>
          </p:txBody>
        </p:sp>
      </p:grpSp>
      <p:sp>
        <p:nvSpPr>
          <p:cNvPr id="474" name="Google Shape;474;p38"/>
          <p:cNvSpPr txBox="1">
            <a:spLocks noGrp="1"/>
          </p:cNvSpPr>
          <p:nvPr>
            <p:ph type="body" idx="7"/>
          </p:nvPr>
        </p:nvSpPr>
        <p:spPr>
          <a:xfrm>
            <a:off x="1535747" y="5226458"/>
            <a:ext cx="273943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475" name="Google Shape;475;p38"/>
          <p:cNvGrpSpPr/>
          <p:nvPr/>
        </p:nvGrpSpPr>
        <p:grpSpPr>
          <a:xfrm>
            <a:off x="4574377" y="5617553"/>
            <a:ext cx="6106321" cy="286870"/>
            <a:chOff x="2072906" y="2298016"/>
            <a:chExt cx="4143205" cy="312605"/>
          </a:xfrm>
        </p:grpSpPr>
        <p:sp>
          <p:nvSpPr>
            <p:cNvPr id="476" name="Google Shape;476;p38"/>
            <p:cNvSpPr/>
            <p:nvPr/>
          </p:nvSpPr>
          <p:spPr>
            <a:xfrm rot="5400000">
              <a:off x="3988206" y="382716"/>
              <a:ext cx="312605" cy="4143205"/>
            </a:xfrm>
            <a:prstGeom prst="roundRect">
              <a:avLst>
                <a:gd name="adj" fmla="val 0"/>
              </a:avLst>
            </a:prstGeom>
            <a:solidFill>
              <a:srgbClr val="FAC7C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7" name="Google Shape;477;p38"/>
            <p:cNvSpPr/>
            <p:nvPr/>
          </p:nvSpPr>
          <p:spPr>
            <a:xfrm>
              <a:off x="2072906" y="2298016"/>
              <a:ext cx="1032438" cy="312605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121900" rIns="91425" bIns="1219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1200" b="1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30%</a:t>
              </a:r>
              <a:endParaRPr dirty="0"/>
            </a:p>
          </p:txBody>
        </p:sp>
      </p:grpSp>
      <p:sp>
        <p:nvSpPr>
          <p:cNvPr id="478" name="Google Shape;478;p38"/>
          <p:cNvSpPr txBox="1">
            <a:spLocks noGrp="1"/>
          </p:cNvSpPr>
          <p:nvPr>
            <p:ph type="body" idx="8"/>
          </p:nvPr>
        </p:nvSpPr>
        <p:spPr>
          <a:xfrm>
            <a:off x="1535747" y="5684597"/>
            <a:ext cx="273943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4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4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4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4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4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4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4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4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4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4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4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4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4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4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4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4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4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4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4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4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4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7_Infografika kruhová 2. /%">
  <p:cSld name="37_Infografika kruhová 2. /%"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0" name="Google Shape;480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39"/>
          <p:cNvSpPr txBox="1">
            <a:spLocks noGrp="1"/>
          </p:cNvSpPr>
          <p:nvPr>
            <p:ph type="title"/>
          </p:nvPr>
        </p:nvSpPr>
        <p:spPr>
          <a:xfrm>
            <a:off x="6128028" y="765175"/>
            <a:ext cx="4552673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3200"/>
              <a:buFont typeface="Calibri"/>
              <a:buNone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482" name="Google Shape;482;p39"/>
          <p:cNvGrpSpPr/>
          <p:nvPr/>
        </p:nvGrpSpPr>
        <p:grpSpPr>
          <a:xfrm>
            <a:off x="2908571" y="3607434"/>
            <a:ext cx="6449438" cy="6452185"/>
            <a:chOff x="4233863" y="2238375"/>
            <a:chExt cx="3729037" cy="3730625"/>
          </a:xfrm>
        </p:grpSpPr>
        <p:sp>
          <p:nvSpPr>
            <p:cNvPr id="483" name="Google Shape;483;p39"/>
            <p:cNvSpPr/>
            <p:nvPr/>
          </p:nvSpPr>
          <p:spPr>
            <a:xfrm>
              <a:off x="4597400" y="2603500"/>
              <a:ext cx="3001963" cy="3001963"/>
            </a:xfrm>
            <a:prstGeom prst="ellipse">
              <a:avLst/>
            </a:prstGeom>
            <a:noFill/>
            <a:ln w="381000" cap="rnd" cmpd="sng">
              <a:solidFill>
                <a:srgbClr val="474747">
                  <a:alpha val="9803"/>
                </a:srgbClr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84" name="Google Shape;484;p39"/>
            <p:cNvSpPr/>
            <p:nvPr/>
          </p:nvSpPr>
          <p:spPr>
            <a:xfrm>
              <a:off x="4962525" y="2967038"/>
              <a:ext cx="2271713" cy="2273300"/>
            </a:xfrm>
            <a:prstGeom prst="ellipse">
              <a:avLst/>
            </a:prstGeom>
            <a:noFill/>
            <a:ln w="381000" cap="rnd" cmpd="sng">
              <a:solidFill>
                <a:srgbClr val="474747">
                  <a:alpha val="9803"/>
                </a:srgbClr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85" name="Google Shape;485;p39"/>
            <p:cNvSpPr/>
            <p:nvPr/>
          </p:nvSpPr>
          <p:spPr>
            <a:xfrm>
              <a:off x="4233863" y="2238375"/>
              <a:ext cx="3729037" cy="3730625"/>
            </a:xfrm>
            <a:prstGeom prst="ellipse">
              <a:avLst/>
            </a:prstGeom>
            <a:noFill/>
            <a:ln w="381000" cap="rnd" cmpd="sng">
              <a:solidFill>
                <a:srgbClr val="474747">
                  <a:alpha val="9803"/>
                </a:srgbClr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86" name="Google Shape;486;p39"/>
            <p:cNvSpPr/>
            <p:nvPr/>
          </p:nvSpPr>
          <p:spPr>
            <a:xfrm>
              <a:off x="4597400" y="2603500"/>
              <a:ext cx="3001963" cy="3001963"/>
            </a:xfrm>
            <a:prstGeom prst="arc">
              <a:avLst>
                <a:gd name="adj1" fmla="val 14808551"/>
                <a:gd name="adj2" fmla="val 59366"/>
              </a:avLst>
            </a:prstGeom>
            <a:noFill/>
            <a:ln w="381000" cap="flat" cmpd="sng">
              <a:solidFill>
                <a:schemeClr val="accent5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87" name="Google Shape;487;p39"/>
            <p:cNvSpPr/>
            <p:nvPr/>
          </p:nvSpPr>
          <p:spPr>
            <a:xfrm>
              <a:off x="4962525" y="2967038"/>
              <a:ext cx="2271713" cy="2273300"/>
            </a:xfrm>
            <a:prstGeom prst="arc">
              <a:avLst>
                <a:gd name="adj1" fmla="val 12424991"/>
                <a:gd name="adj2" fmla="val 79148"/>
              </a:avLst>
            </a:prstGeom>
            <a:noFill/>
            <a:ln w="381000" cap="flat" cmpd="sng">
              <a:solidFill>
                <a:schemeClr val="accent3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88" name="Google Shape;488;p39"/>
            <p:cNvSpPr/>
            <p:nvPr/>
          </p:nvSpPr>
          <p:spPr>
            <a:xfrm>
              <a:off x="4233863" y="2238375"/>
              <a:ext cx="3729037" cy="3730625"/>
            </a:xfrm>
            <a:prstGeom prst="arc">
              <a:avLst>
                <a:gd name="adj1" fmla="val 16159327"/>
                <a:gd name="adj2" fmla="val 56845"/>
              </a:avLst>
            </a:prstGeom>
            <a:noFill/>
            <a:ln w="381000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489" name="Google Shape;489;p39"/>
          <p:cNvGrpSpPr/>
          <p:nvPr/>
        </p:nvGrpSpPr>
        <p:grpSpPr>
          <a:xfrm>
            <a:off x="7202466" y="2789556"/>
            <a:ext cx="1716065" cy="1018356"/>
            <a:chOff x="3802069" y="6061487"/>
            <a:chExt cx="1193384" cy="427565"/>
          </a:xfrm>
        </p:grpSpPr>
        <p:cxnSp>
          <p:nvCxnSpPr>
            <p:cNvPr id="490" name="Google Shape;490;p39"/>
            <p:cNvCxnSpPr/>
            <p:nvPr/>
          </p:nvCxnSpPr>
          <p:spPr>
            <a:xfrm flipH="1">
              <a:off x="3802069" y="6061487"/>
              <a:ext cx="798708" cy="427565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491" name="Google Shape;491;p39"/>
            <p:cNvCxnSpPr/>
            <p:nvPr/>
          </p:nvCxnSpPr>
          <p:spPr>
            <a:xfrm>
              <a:off x="4600777" y="6061487"/>
              <a:ext cx="394676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492" name="Google Shape;492;p39"/>
          <p:cNvGrpSpPr/>
          <p:nvPr/>
        </p:nvGrpSpPr>
        <p:grpSpPr>
          <a:xfrm flipH="1">
            <a:off x="3605074" y="2362889"/>
            <a:ext cx="2169423" cy="1873279"/>
            <a:chOff x="3802069" y="6061487"/>
            <a:chExt cx="1144396" cy="427565"/>
          </a:xfrm>
        </p:grpSpPr>
        <p:cxnSp>
          <p:nvCxnSpPr>
            <p:cNvPr id="493" name="Google Shape;493;p39"/>
            <p:cNvCxnSpPr/>
            <p:nvPr/>
          </p:nvCxnSpPr>
          <p:spPr>
            <a:xfrm flipH="1">
              <a:off x="3802069" y="6061487"/>
              <a:ext cx="798708" cy="427565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494" name="Google Shape;494;p39"/>
            <p:cNvCxnSpPr/>
            <p:nvPr/>
          </p:nvCxnSpPr>
          <p:spPr>
            <a:xfrm>
              <a:off x="4600777" y="6061487"/>
              <a:ext cx="345688" cy="0"/>
            </a:xfrm>
            <a:prstGeom prst="straightConnector1">
              <a:avLst/>
            </a:prstGeom>
            <a:noFill/>
            <a:ln w="9525" cap="flat" cmpd="sng">
              <a:solidFill>
                <a:schemeClr val="accent5"/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495" name="Google Shape;495;p39"/>
          <p:cNvGrpSpPr/>
          <p:nvPr/>
        </p:nvGrpSpPr>
        <p:grpSpPr>
          <a:xfrm flipH="1">
            <a:off x="3198524" y="4348867"/>
            <a:ext cx="1573892" cy="1009376"/>
            <a:chOff x="3802069" y="6061487"/>
            <a:chExt cx="1330037" cy="427565"/>
          </a:xfrm>
        </p:grpSpPr>
        <p:cxnSp>
          <p:nvCxnSpPr>
            <p:cNvPr id="496" name="Google Shape;496;p39"/>
            <p:cNvCxnSpPr/>
            <p:nvPr/>
          </p:nvCxnSpPr>
          <p:spPr>
            <a:xfrm flipH="1">
              <a:off x="3802069" y="6061487"/>
              <a:ext cx="798708" cy="427565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497" name="Google Shape;497;p39"/>
            <p:cNvCxnSpPr/>
            <p:nvPr/>
          </p:nvCxnSpPr>
          <p:spPr>
            <a:xfrm>
              <a:off x="4600777" y="6061487"/>
              <a:ext cx="531329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498" name="Google Shape;498;p39"/>
          <p:cNvSpPr txBox="1">
            <a:spLocks noGrp="1"/>
          </p:cNvSpPr>
          <p:nvPr>
            <p:ph type="body" idx="1"/>
          </p:nvPr>
        </p:nvSpPr>
        <p:spPr>
          <a:xfrm>
            <a:off x="9126310" y="2844232"/>
            <a:ext cx="1919430" cy="677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Calibri"/>
              <a:buNone/>
              <a:defRPr sz="4400" b="1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9" name="Google Shape;499;p39"/>
          <p:cNvSpPr txBox="1">
            <a:spLocks noGrp="1"/>
          </p:cNvSpPr>
          <p:nvPr>
            <p:ph type="body" idx="2"/>
          </p:nvPr>
        </p:nvSpPr>
        <p:spPr>
          <a:xfrm>
            <a:off x="9126310" y="2627606"/>
            <a:ext cx="191943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Calibri"/>
              <a:buNone/>
              <a:defRPr sz="16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0" name="Google Shape;500;p39"/>
          <p:cNvSpPr txBox="1">
            <a:spLocks noGrp="1"/>
          </p:cNvSpPr>
          <p:nvPr>
            <p:ph type="body" idx="3"/>
          </p:nvPr>
        </p:nvSpPr>
        <p:spPr>
          <a:xfrm>
            <a:off x="1111271" y="4577317"/>
            <a:ext cx="1919430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Calibri"/>
              <a:buNone/>
              <a:defRPr sz="4000" b="1">
                <a:solidFill>
                  <a:schemeClr val="accent3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1" name="Google Shape;501;p39"/>
          <p:cNvSpPr txBox="1">
            <a:spLocks noGrp="1"/>
          </p:cNvSpPr>
          <p:nvPr>
            <p:ph type="body" idx="4"/>
          </p:nvPr>
        </p:nvSpPr>
        <p:spPr>
          <a:xfrm>
            <a:off x="1111271" y="4190603"/>
            <a:ext cx="191943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Calibri"/>
              <a:buNone/>
              <a:defRPr sz="16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2" name="Google Shape;502;p39"/>
          <p:cNvSpPr txBox="1">
            <a:spLocks noGrp="1"/>
          </p:cNvSpPr>
          <p:nvPr>
            <p:ph type="body" idx="5"/>
          </p:nvPr>
        </p:nvSpPr>
        <p:spPr>
          <a:xfrm>
            <a:off x="1547975" y="2530755"/>
            <a:ext cx="1919430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Calibri"/>
              <a:buNone/>
              <a:defRPr sz="4000" b="1">
                <a:solidFill>
                  <a:schemeClr val="accent5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3" name="Google Shape;503;p39"/>
          <p:cNvSpPr txBox="1">
            <a:spLocks noGrp="1"/>
          </p:cNvSpPr>
          <p:nvPr>
            <p:ph type="body" idx="6"/>
          </p:nvPr>
        </p:nvSpPr>
        <p:spPr>
          <a:xfrm>
            <a:off x="1547975" y="2144041"/>
            <a:ext cx="191943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Calibri"/>
              <a:buNone/>
              <a:defRPr sz="16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4" name="Google Shape;504;p39"/>
          <p:cNvSpPr txBox="1">
            <a:spLocks noGrp="1"/>
          </p:cNvSpPr>
          <p:nvPr>
            <p:ph type="body" idx="7"/>
          </p:nvPr>
        </p:nvSpPr>
        <p:spPr>
          <a:xfrm>
            <a:off x="4762891" y="5847369"/>
            <a:ext cx="2696607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3200"/>
              <a:buFont typeface="Calibri"/>
              <a:buNone/>
              <a:defRPr sz="3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8" dur="40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4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_Text + Galeria Slide - 2">
  <p:cSld name="20_Text + Galeria Slide - 2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5573" y="1866796"/>
            <a:ext cx="8197697" cy="45278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2"/>
          <p:cNvSpPr txBox="1">
            <a:spLocks noGrp="1"/>
          </p:cNvSpPr>
          <p:nvPr>
            <p:ph type="title"/>
          </p:nvPr>
        </p:nvSpPr>
        <p:spPr>
          <a:xfrm>
            <a:off x="1811059" y="990969"/>
            <a:ext cx="8569881" cy="642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4000"/>
              <a:buFont typeface="Calibri"/>
              <a:buNone/>
              <a:defRPr sz="40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22"/>
          <p:cNvSpPr txBox="1">
            <a:spLocks noGrp="1"/>
          </p:cNvSpPr>
          <p:nvPr>
            <p:ph type="body" idx="1"/>
          </p:nvPr>
        </p:nvSpPr>
        <p:spPr>
          <a:xfrm>
            <a:off x="3843312" y="3647152"/>
            <a:ext cx="6415521" cy="2265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22"/>
          <p:cNvSpPr txBox="1">
            <a:spLocks noGrp="1"/>
          </p:cNvSpPr>
          <p:nvPr>
            <p:ph type="body" idx="2"/>
          </p:nvPr>
        </p:nvSpPr>
        <p:spPr>
          <a:xfrm>
            <a:off x="3850094" y="3240983"/>
            <a:ext cx="6415521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2" name="Google Shape;192;p22"/>
          <p:cNvSpPr>
            <a:spLocks noGrp="1"/>
          </p:cNvSpPr>
          <p:nvPr>
            <p:ph type="pic" idx="3"/>
          </p:nvPr>
        </p:nvSpPr>
        <p:spPr>
          <a:xfrm>
            <a:off x="0" y="2319576"/>
            <a:ext cx="3035030" cy="4523833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8_Infografika stlpcova /%">
  <p:cSld name="38_Infografika stlpcova /%"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6" name="Google Shape;506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507" name="Google Shape;507;p40"/>
          <p:cNvSpPr>
            <a:spLocks noGrp="1"/>
          </p:cNvSpPr>
          <p:nvPr>
            <p:ph type="pic" idx="2"/>
          </p:nvPr>
        </p:nvSpPr>
        <p:spPr>
          <a:xfrm>
            <a:off x="3054345" y="2343762"/>
            <a:ext cx="3060714" cy="4514238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grpSp>
        <p:nvGrpSpPr>
          <p:cNvPr id="508" name="Google Shape;508;p40"/>
          <p:cNvGrpSpPr/>
          <p:nvPr/>
        </p:nvGrpSpPr>
        <p:grpSpPr>
          <a:xfrm rot="-5400000">
            <a:off x="3823765" y="3057052"/>
            <a:ext cx="6081080" cy="1536651"/>
            <a:chOff x="2072900" y="2298000"/>
            <a:chExt cx="4143211" cy="312621"/>
          </a:xfrm>
        </p:grpSpPr>
        <p:sp>
          <p:nvSpPr>
            <p:cNvPr id="509" name="Google Shape;509;p40"/>
            <p:cNvSpPr/>
            <p:nvPr/>
          </p:nvSpPr>
          <p:spPr>
            <a:xfrm rot="5400000">
              <a:off x="3988206" y="382716"/>
              <a:ext cx="312605" cy="4143205"/>
            </a:xfrm>
            <a:prstGeom prst="roundRect">
              <a:avLst>
                <a:gd name="adj" fmla="val 0"/>
              </a:avLst>
            </a:prstGeom>
            <a:solidFill>
              <a:srgbClr val="ECECE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0" name="Google Shape;510;p40"/>
            <p:cNvSpPr/>
            <p:nvPr/>
          </p:nvSpPr>
          <p:spPr>
            <a:xfrm>
              <a:off x="2072906" y="2298016"/>
              <a:ext cx="3081066" cy="312605"/>
            </a:xfrm>
            <a:prstGeom prst="roundRect">
              <a:avLst>
                <a:gd name="adj" fmla="val 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1" name="Google Shape;511;p40"/>
            <p:cNvSpPr txBox="1"/>
            <p:nvPr/>
          </p:nvSpPr>
          <p:spPr>
            <a:xfrm rot="5400000">
              <a:off x="3457131" y="913770"/>
              <a:ext cx="312605" cy="30810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121900" rIns="91425" bIns="121900" anchor="b" anchorCtr="1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1800" b="1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80 %</a:t>
              </a:r>
              <a:endParaRPr dirty="0"/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05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sk-SK" sz="1400" dirty="0" err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Lorem</a:t>
              </a:r>
              <a:r>
                <a:rPr lang="sk-SK" sz="14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sk-SK" sz="1400" dirty="0" err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ipsum</a:t>
              </a:r>
              <a:r>
                <a:rPr lang="sk-SK" sz="14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br>
                <a:rPr lang="sk-SK" sz="14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sk-SK" sz="1400" dirty="0" err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dolor</a:t>
              </a:r>
              <a:r>
                <a:rPr lang="sk-SK" sz="14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sk-SK" sz="1400" dirty="0" err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sit</a:t>
              </a:r>
              <a:r>
                <a:rPr lang="sk-SK" sz="14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.</a:t>
              </a:r>
              <a:endParaRPr sz="1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12" name="Google Shape;512;p40"/>
          <p:cNvGrpSpPr/>
          <p:nvPr/>
        </p:nvGrpSpPr>
        <p:grpSpPr>
          <a:xfrm rot="-5400000">
            <a:off x="5351089" y="3057054"/>
            <a:ext cx="6081078" cy="1536651"/>
            <a:chOff x="2072900" y="2298000"/>
            <a:chExt cx="4143211" cy="312621"/>
          </a:xfrm>
        </p:grpSpPr>
        <p:sp>
          <p:nvSpPr>
            <p:cNvPr id="513" name="Google Shape;513;p40"/>
            <p:cNvSpPr/>
            <p:nvPr/>
          </p:nvSpPr>
          <p:spPr>
            <a:xfrm rot="5400000">
              <a:off x="3988206" y="382716"/>
              <a:ext cx="312605" cy="4143205"/>
            </a:xfrm>
            <a:prstGeom prst="roundRect">
              <a:avLst>
                <a:gd name="adj" fmla="val 0"/>
              </a:avLst>
            </a:prstGeom>
            <a:solidFill>
              <a:srgbClr val="ECECE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4" name="Google Shape;514;p40"/>
            <p:cNvSpPr/>
            <p:nvPr/>
          </p:nvSpPr>
          <p:spPr>
            <a:xfrm>
              <a:off x="2072907" y="2298016"/>
              <a:ext cx="2133576" cy="312605"/>
            </a:xfrm>
            <a:prstGeom prst="roundRect">
              <a:avLst>
                <a:gd name="adj" fmla="val 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40"/>
            <p:cNvSpPr txBox="1"/>
            <p:nvPr/>
          </p:nvSpPr>
          <p:spPr>
            <a:xfrm rot="5400000">
              <a:off x="2983385" y="1387515"/>
              <a:ext cx="312605" cy="21335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121900" rIns="91425" bIns="121900" anchor="b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r>
                <a:rPr lang="sk-SK" sz="18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60 %</a:t>
              </a:r>
              <a:endParaRPr/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sk-SK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Lorem ipsum </a:t>
              </a:r>
              <a:br>
                <a:rPr lang="sk-SK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sk-SK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dolor sit.</a:t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4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16" name="Google Shape;516;p40"/>
          <p:cNvGrpSpPr/>
          <p:nvPr/>
        </p:nvGrpSpPr>
        <p:grpSpPr>
          <a:xfrm rot="-5400000">
            <a:off x="6887922" y="3052321"/>
            <a:ext cx="6081078" cy="1546113"/>
            <a:chOff x="2072900" y="2296075"/>
            <a:chExt cx="4143211" cy="314546"/>
          </a:xfrm>
        </p:grpSpPr>
        <p:sp>
          <p:nvSpPr>
            <p:cNvPr id="517" name="Google Shape;517;p40"/>
            <p:cNvSpPr/>
            <p:nvPr/>
          </p:nvSpPr>
          <p:spPr>
            <a:xfrm rot="5400000">
              <a:off x="3988206" y="382716"/>
              <a:ext cx="312605" cy="4143205"/>
            </a:xfrm>
            <a:prstGeom prst="roundRect">
              <a:avLst>
                <a:gd name="adj" fmla="val 0"/>
              </a:avLst>
            </a:prstGeom>
            <a:solidFill>
              <a:srgbClr val="ECECE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" name="Google Shape;518;p40"/>
            <p:cNvSpPr/>
            <p:nvPr/>
          </p:nvSpPr>
          <p:spPr>
            <a:xfrm>
              <a:off x="2072907" y="2296078"/>
              <a:ext cx="3723539" cy="312605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40"/>
            <p:cNvSpPr txBox="1"/>
            <p:nvPr/>
          </p:nvSpPr>
          <p:spPr>
            <a:xfrm rot="5400000">
              <a:off x="3778367" y="590608"/>
              <a:ext cx="312605" cy="3723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121900" rIns="91425" bIns="121900" anchor="b" anchorCtr="1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18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90 %</a:t>
              </a:r>
              <a:endParaRPr/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05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r>
                <a:rPr lang="sk-SK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Lorem ipsum </a:t>
              </a:r>
              <a:br>
                <a:rPr lang="sk-SK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sk-SK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dolor sit.</a:t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None/>
              </a:pPr>
              <a:endParaRPr sz="1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20" name="Google Shape;520;p40"/>
          <p:cNvSpPr txBox="1">
            <a:spLocks noGrp="1"/>
          </p:cNvSpPr>
          <p:nvPr>
            <p:ph type="body" idx="1"/>
          </p:nvPr>
        </p:nvSpPr>
        <p:spPr>
          <a:xfrm>
            <a:off x="1531621" y="3586871"/>
            <a:ext cx="1354172" cy="1758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521" name="Google Shape;521;p40"/>
          <p:cNvGrpSpPr/>
          <p:nvPr/>
        </p:nvGrpSpPr>
        <p:grpSpPr>
          <a:xfrm>
            <a:off x="1531620" y="3179223"/>
            <a:ext cx="793212" cy="276517"/>
            <a:chOff x="1524000" y="3808773"/>
            <a:chExt cx="793212" cy="276517"/>
          </a:xfrm>
        </p:grpSpPr>
        <p:sp>
          <p:nvSpPr>
            <p:cNvPr id="522" name="Google Shape;522;p40"/>
            <p:cNvSpPr txBox="1"/>
            <p:nvPr/>
          </p:nvSpPr>
          <p:spPr>
            <a:xfrm>
              <a:off x="1524000" y="3931402"/>
              <a:ext cx="280526" cy="1538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1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GRAF</a:t>
              </a:r>
              <a:endParaRPr/>
            </a:p>
          </p:txBody>
        </p:sp>
        <p:cxnSp>
          <p:nvCxnSpPr>
            <p:cNvPr id="523" name="Google Shape;523;p40"/>
            <p:cNvCxnSpPr/>
            <p:nvPr/>
          </p:nvCxnSpPr>
          <p:spPr>
            <a:xfrm>
              <a:off x="1524000" y="3808773"/>
              <a:ext cx="793212" cy="0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400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400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400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9_Tabulka 2 /investície">
  <p:cSld name="39_Tabulka 2 /investície"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5" name="Google Shape;525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41"/>
          <p:cNvSpPr txBox="1">
            <a:spLocks noGrp="1"/>
          </p:cNvSpPr>
          <p:nvPr>
            <p:ph type="title"/>
          </p:nvPr>
        </p:nvSpPr>
        <p:spPr>
          <a:xfrm>
            <a:off x="6099380" y="686219"/>
            <a:ext cx="4571863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aphicFrame>
        <p:nvGraphicFramePr>
          <p:cNvPr id="527" name="Google Shape;527;p41"/>
          <p:cNvGraphicFramePr/>
          <p:nvPr/>
        </p:nvGraphicFramePr>
        <p:xfrm>
          <a:off x="1524002" y="2246223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{E5451690-C07A-4809-BDA6-F373C7B26F70}</a:tableStyleId>
              </a:tblPr>
              <a:tblGrid>
                <a:gridCol w="1524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5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9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27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2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1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400"/>
                        <a:buFont typeface="Calibri"/>
                        <a:buNone/>
                      </a:pPr>
                      <a:r>
                        <a:rPr lang="sk-SK" sz="1400" b="1" i="0" u="none" strike="noStrike" cap="none">
                          <a:solidFill>
                            <a:srgbClr val="22222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Názov</a:t>
                      </a:r>
                      <a:endParaRPr sz="1400" b="1" i="0" u="none" strike="noStrike" cap="none">
                        <a:solidFill>
                          <a:srgbClr val="22222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-SK" sz="1400" u="none" strike="noStrike" cap="none">
                          <a:solidFill>
                            <a:srgbClr val="222222"/>
                          </a:solidFill>
                        </a:rPr>
                        <a:t>2020</a:t>
                      </a:r>
                      <a:endParaRPr sz="1400" u="none" strike="noStrike" cap="none">
                        <a:solidFill>
                          <a:srgbClr val="222222"/>
                        </a:solidFill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400"/>
                        <a:buFont typeface="Calibri"/>
                        <a:buNone/>
                      </a:pPr>
                      <a:r>
                        <a:rPr lang="sk-SK" sz="1400" b="1" i="0" u="none" strike="noStrike" cap="none">
                          <a:solidFill>
                            <a:srgbClr val="22222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2021</a:t>
                      </a:r>
                      <a:endParaRPr sz="1400" b="1" i="0" u="none" strike="noStrike" cap="none">
                        <a:solidFill>
                          <a:srgbClr val="22222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400"/>
                        <a:buFont typeface="Calibri"/>
                        <a:buNone/>
                      </a:pPr>
                      <a:r>
                        <a:rPr lang="sk-SK" sz="1400" b="1" i="0" u="none" strike="noStrike" cap="none">
                          <a:solidFill>
                            <a:srgbClr val="22222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2022</a:t>
                      </a:r>
                      <a:endParaRPr sz="1400" b="1" i="0" u="none" strike="noStrike" cap="none">
                        <a:solidFill>
                          <a:srgbClr val="22222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400"/>
                        <a:buFont typeface="Calibri"/>
                        <a:buNone/>
                      </a:pPr>
                      <a:r>
                        <a:rPr lang="sk-SK" sz="1400" b="1" i="0" u="none" strike="noStrike" cap="none">
                          <a:solidFill>
                            <a:srgbClr val="22222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2023</a:t>
                      </a:r>
                      <a:endParaRPr sz="1400" b="1" i="0" u="none" strike="noStrike" cap="none">
                        <a:solidFill>
                          <a:srgbClr val="22222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400"/>
                        <a:buFont typeface="Calibri"/>
                        <a:buNone/>
                      </a:pPr>
                      <a:r>
                        <a:rPr lang="sk-SK" sz="1400" b="1" i="0" u="none" strike="noStrike" cap="none">
                          <a:solidFill>
                            <a:srgbClr val="22222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2024</a:t>
                      </a:r>
                      <a:endParaRPr sz="1400" b="1" i="0" u="none" strike="noStrike" cap="none">
                        <a:solidFill>
                          <a:srgbClr val="22222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1" i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Lorem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19,800.00 €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22,100.00 €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100,000.00 €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19,800.00 €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22,100.00 €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1" i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Lorem ipsum dolor</a:t>
                      </a:r>
                      <a:endParaRPr sz="1200" b="1" i="0" u="none" strike="noStrike" cap="none">
                        <a:solidFill>
                          <a:srgbClr val="47474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13,500.00 </a:t>
                      </a: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€</a:t>
                      </a:r>
                      <a:endParaRPr sz="1200" u="none" strike="noStrike" cap="none">
                        <a:solidFill>
                          <a:srgbClr val="47474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26,050.00 </a:t>
                      </a: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€</a:t>
                      </a: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68,600.00 </a:t>
                      </a: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€</a:t>
                      </a:r>
                      <a:endParaRPr sz="1200" u="none" strike="noStrike" cap="none">
                        <a:solidFill>
                          <a:srgbClr val="47474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13,500.00 </a:t>
                      </a: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€</a:t>
                      </a:r>
                      <a:endParaRPr sz="1200" u="none" strike="noStrike" cap="none">
                        <a:solidFill>
                          <a:srgbClr val="47474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26,050.00 </a:t>
                      </a: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€</a:t>
                      </a: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1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1" i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Lorem 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19,800.00 €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22,100.00 €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100,000.00 €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19,800.00 €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22,100.00 €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1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1" i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Lorem ipsum 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13,500.00 </a:t>
                      </a: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€</a:t>
                      </a:r>
                      <a:endParaRPr sz="1200" u="none" strike="noStrike" cap="none">
                        <a:solidFill>
                          <a:srgbClr val="47474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26,050.00 </a:t>
                      </a: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€</a:t>
                      </a:r>
                      <a:endParaRPr sz="1200" u="none" strike="noStrike" cap="none">
                        <a:solidFill>
                          <a:srgbClr val="47474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68,600.00 </a:t>
                      </a: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€</a:t>
                      </a:r>
                      <a:endParaRPr sz="1200" u="none" strike="noStrike" cap="none">
                        <a:solidFill>
                          <a:srgbClr val="47474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13,500.00 </a:t>
                      </a: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€</a:t>
                      </a:r>
                      <a:endParaRPr sz="1200" u="none" strike="noStrike" cap="none">
                        <a:solidFill>
                          <a:srgbClr val="47474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26,050.00 </a:t>
                      </a: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€</a:t>
                      </a:r>
                      <a:endParaRPr sz="1200" u="none" strike="noStrike" cap="none">
                        <a:solidFill>
                          <a:srgbClr val="47474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1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1" i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Lorem ipsum dolor</a:t>
                      </a:r>
                      <a:endParaRPr sz="1200" b="1" i="0" u="none" strike="noStrike" cap="none">
                        <a:solidFill>
                          <a:srgbClr val="47474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19,800.00 €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22,100.00 €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100,000.00 €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19,800.00 €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22,100.00 €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1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1" i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Lorem ipsum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13,500.00 </a:t>
                      </a: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€</a:t>
                      </a:r>
                      <a:endParaRPr sz="1200" u="none" strike="noStrike" cap="none">
                        <a:solidFill>
                          <a:srgbClr val="47474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26,050.00 </a:t>
                      </a: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€</a:t>
                      </a: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68,600.00 </a:t>
                      </a: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€</a:t>
                      </a:r>
                      <a:endParaRPr sz="1200" u="none" strike="noStrike" cap="none">
                        <a:solidFill>
                          <a:srgbClr val="47474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13,500.00 </a:t>
                      </a: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€</a:t>
                      </a:r>
                      <a:endParaRPr sz="1200" u="none" strike="noStrike" cap="none">
                        <a:solidFill>
                          <a:srgbClr val="47474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74747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26,050.00 </a:t>
                      </a:r>
                      <a:r>
                        <a:rPr lang="sk-SK" sz="1200" b="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€</a:t>
                      </a:r>
                      <a:r>
                        <a:rPr lang="sk-SK" sz="1200" u="none" strike="noStrike" cap="none">
                          <a:solidFill>
                            <a:srgbClr val="47474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22222">
                        <a:alpha val="470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1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Spolu 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19,800.00 €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22,100.00 €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100,000.00 €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19,800.00 €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200"/>
                        <a:buFont typeface="Calibri"/>
                        <a:buNone/>
                      </a:pPr>
                      <a:r>
                        <a:rPr lang="sk-SK" sz="1200" b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22,100.00 €</a:t>
                      </a:r>
                      <a:endParaRPr/>
                    </a:p>
                  </a:txBody>
                  <a:tcPr marL="0" marR="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1_Infografika procesu /Ciel">
  <p:cSld name="41_Infografika procesu /Ciel"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Google Shape;529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530" name="Google Shape;530;p42"/>
          <p:cNvSpPr/>
          <p:nvPr/>
        </p:nvSpPr>
        <p:spPr>
          <a:xfrm>
            <a:off x="1541996" y="5734447"/>
            <a:ext cx="1523999" cy="1123553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1" name="Google Shape;531;p42"/>
          <p:cNvSpPr/>
          <p:nvPr/>
        </p:nvSpPr>
        <p:spPr>
          <a:xfrm>
            <a:off x="3060552" y="5215207"/>
            <a:ext cx="1523999" cy="1642793"/>
          </a:xfrm>
          <a:prstGeom prst="rect">
            <a:avLst/>
          </a:prstGeom>
          <a:solidFill>
            <a:schemeClr val="dk2">
              <a:alpha val="8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2" name="Google Shape;532;p42"/>
          <p:cNvSpPr/>
          <p:nvPr/>
        </p:nvSpPr>
        <p:spPr>
          <a:xfrm>
            <a:off x="4582951" y="4777155"/>
            <a:ext cx="1523999" cy="2080845"/>
          </a:xfrm>
          <a:prstGeom prst="rect">
            <a:avLst/>
          </a:prstGeom>
          <a:solidFill>
            <a:schemeClr val="dk2">
              <a:alpha val="8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3" name="Google Shape;533;p42"/>
          <p:cNvSpPr/>
          <p:nvPr/>
        </p:nvSpPr>
        <p:spPr>
          <a:xfrm>
            <a:off x="6102188" y="3937521"/>
            <a:ext cx="1523999" cy="2920480"/>
          </a:xfrm>
          <a:prstGeom prst="rect">
            <a:avLst/>
          </a:prstGeom>
          <a:solidFill>
            <a:schemeClr val="accent3">
              <a:alpha val="6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Google Shape;534;p42"/>
          <p:cNvSpPr/>
          <p:nvPr/>
        </p:nvSpPr>
        <p:spPr>
          <a:xfrm>
            <a:off x="7625476" y="3347087"/>
            <a:ext cx="1523999" cy="3510914"/>
          </a:xfrm>
          <a:prstGeom prst="rect">
            <a:avLst/>
          </a:prstGeom>
          <a:solidFill>
            <a:schemeClr val="accent3">
              <a:alpha val="4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5" name="Google Shape;535;p42"/>
          <p:cNvSpPr>
            <a:spLocks noGrp="1"/>
          </p:cNvSpPr>
          <p:nvPr>
            <p:ph type="pic" idx="2"/>
          </p:nvPr>
        </p:nvSpPr>
        <p:spPr>
          <a:xfrm>
            <a:off x="10660376" y="1910141"/>
            <a:ext cx="1546663" cy="4955372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536" name="Google Shape;536;p42"/>
          <p:cNvSpPr txBox="1"/>
          <p:nvPr/>
        </p:nvSpPr>
        <p:spPr>
          <a:xfrm>
            <a:off x="1524000" y="4011884"/>
            <a:ext cx="36054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1400" b="1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Štart</a:t>
            </a:r>
            <a:endParaRPr sz="1400" b="1">
              <a:solidFill>
                <a:srgbClr val="22222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37" name="Google Shape;537;p42"/>
          <p:cNvCxnSpPr/>
          <p:nvPr/>
        </p:nvCxnSpPr>
        <p:spPr>
          <a:xfrm>
            <a:off x="3045340" y="3869916"/>
            <a:ext cx="1335079" cy="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38" name="Google Shape;538;p42"/>
          <p:cNvCxnSpPr/>
          <p:nvPr/>
        </p:nvCxnSpPr>
        <p:spPr>
          <a:xfrm>
            <a:off x="1524001" y="4400255"/>
            <a:ext cx="1364478" cy="0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39" name="Google Shape;539;p42"/>
          <p:cNvCxnSpPr/>
          <p:nvPr/>
        </p:nvCxnSpPr>
        <p:spPr>
          <a:xfrm>
            <a:off x="4579883" y="3347086"/>
            <a:ext cx="1316916" cy="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40" name="Google Shape;540;p42"/>
          <p:cNvCxnSpPr/>
          <p:nvPr/>
        </p:nvCxnSpPr>
        <p:spPr>
          <a:xfrm>
            <a:off x="6096000" y="2814731"/>
            <a:ext cx="1333446" cy="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41" name="Google Shape;541;p42"/>
          <p:cNvCxnSpPr/>
          <p:nvPr/>
        </p:nvCxnSpPr>
        <p:spPr>
          <a:xfrm>
            <a:off x="7621964" y="2293806"/>
            <a:ext cx="1331540" cy="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42" name="Google Shape;542;p42"/>
          <p:cNvSpPr txBox="1"/>
          <p:nvPr/>
        </p:nvSpPr>
        <p:spPr>
          <a:xfrm>
            <a:off x="3045340" y="3486373"/>
            <a:ext cx="45198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1400" b="1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Druhý</a:t>
            </a:r>
            <a:endParaRPr sz="1400" b="1">
              <a:solidFill>
                <a:srgbClr val="22222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3" name="Google Shape;543;p42"/>
          <p:cNvSpPr txBox="1"/>
          <p:nvPr/>
        </p:nvSpPr>
        <p:spPr>
          <a:xfrm>
            <a:off x="4579883" y="2944806"/>
            <a:ext cx="33701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1400" b="1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Tretí</a:t>
            </a:r>
            <a:endParaRPr sz="1400" b="1">
              <a:solidFill>
                <a:srgbClr val="22222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4" name="Google Shape;544;p42"/>
          <p:cNvSpPr txBox="1"/>
          <p:nvPr/>
        </p:nvSpPr>
        <p:spPr>
          <a:xfrm>
            <a:off x="6096000" y="2438406"/>
            <a:ext cx="44403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1400" b="1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Štvrtý</a:t>
            </a:r>
            <a:endParaRPr sz="1400" b="1">
              <a:solidFill>
                <a:srgbClr val="22222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5" name="Google Shape;545;p42"/>
          <p:cNvSpPr txBox="1"/>
          <p:nvPr/>
        </p:nvSpPr>
        <p:spPr>
          <a:xfrm>
            <a:off x="7621964" y="1910140"/>
            <a:ext cx="28373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1400" b="1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Cieľ</a:t>
            </a:r>
            <a:endParaRPr sz="1400" b="1">
              <a:solidFill>
                <a:srgbClr val="22222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6" name="Google Shape;546;p42"/>
          <p:cNvSpPr txBox="1">
            <a:spLocks noGrp="1"/>
          </p:cNvSpPr>
          <p:nvPr>
            <p:ph type="body" idx="1"/>
          </p:nvPr>
        </p:nvSpPr>
        <p:spPr>
          <a:xfrm>
            <a:off x="1524001" y="4620776"/>
            <a:ext cx="1364478" cy="76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7" name="Google Shape;547;p42"/>
          <p:cNvSpPr txBox="1">
            <a:spLocks noGrp="1"/>
          </p:cNvSpPr>
          <p:nvPr>
            <p:ph type="body" idx="3"/>
          </p:nvPr>
        </p:nvSpPr>
        <p:spPr>
          <a:xfrm>
            <a:off x="3052462" y="4083826"/>
            <a:ext cx="1364478" cy="76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8" name="Google Shape;548;p42"/>
          <p:cNvSpPr txBox="1">
            <a:spLocks noGrp="1"/>
          </p:cNvSpPr>
          <p:nvPr>
            <p:ph type="body" idx="4"/>
          </p:nvPr>
        </p:nvSpPr>
        <p:spPr>
          <a:xfrm>
            <a:off x="4579520" y="3581362"/>
            <a:ext cx="1364478" cy="76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9" name="Google Shape;549;p42"/>
          <p:cNvSpPr txBox="1">
            <a:spLocks noGrp="1"/>
          </p:cNvSpPr>
          <p:nvPr>
            <p:ph type="body" idx="5"/>
          </p:nvPr>
        </p:nvSpPr>
        <p:spPr>
          <a:xfrm>
            <a:off x="6106578" y="2984892"/>
            <a:ext cx="1364478" cy="568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0" name="Google Shape;550;p42"/>
          <p:cNvSpPr txBox="1">
            <a:spLocks noGrp="1"/>
          </p:cNvSpPr>
          <p:nvPr>
            <p:ph type="body" idx="6"/>
          </p:nvPr>
        </p:nvSpPr>
        <p:spPr>
          <a:xfrm>
            <a:off x="7637000" y="2481980"/>
            <a:ext cx="1364478" cy="568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1" name="Google Shape;551;p42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1_Infografika polkruhova">
  <p:cSld name="41_Infografika polkruhova"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" name="Google Shape;553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554" name="Google Shape;554;p43"/>
          <p:cNvSpPr txBox="1">
            <a:spLocks noGrp="1"/>
          </p:cNvSpPr>
          <p:nvPr>
            <p:ph type="title"/>
          </p:nvPr>
        </p:nvSpPr>
        <p:spPr>
          <a:xfrm>
            <a:off x="6128028" y="765175"/>
            <a:ext cx="4552673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3200"/>
              <a:buFont typeface="Calibri"/>
              <a:buNone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5" name="Google Shape;555;p43"/>
          <p:cNvSpPr/>
          <p:nvPr/>
        </p:nvSpPr>
        <p:spPr>
          <a:xfrm>
            <a:off x="1484103" y="3429000"/>
            <a:ext cx="2746065" cy="2746066"/>
          </a:xfrm>
          <a:prstGeom prst="arc">
            <a:avLst>
              <a:gd name="adj1" fmla="val 10766207"/>
              <a:gd name="adj2" fmla="val 0"/>
            </a:avLst>
          </a:prstGeom>
          <a:gradFill>
            <a:gsLst>
              <a:gs pos="0">
                <a:srgbClr val="F2F2F2">
                  <a:alpha val="26666"/>
                </a:srgbClr>
              </a:gs>
              <a:gs pos="85000">
                <a:srgbClr val="D1D3D4">
                  <a:alpha val="26666"/>
                </a:srgbClr>
              </a:gs>
              <a:gs pos="100000">
                <a:srgbClr val="D1D3D4">
                  <a:alpha val="26666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57150" cap="sq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56" name="Google Shape;556;p43"/>
          <p:cNvGrpSpPr/>
          <p:nvPr/>
        </p:nvGrpSpPr>
        <p:grpSpPr>
          <a:xfrm rot="626603">
            <a:off x="1743342" y="4564398"/>
            <a:ext cx="1256235" cy="293777"/>
            <a:chOff x="1743342" y="4714570"/>
            <a:chExt cx="1256235" cy="293777"/>
          </a:xfrm>
        </p:grpSpPr>
        <p:grpSp>
          <p:nvGrpSpPr>
            <p:cNvPr id="557" name="Google Shape;557;p43"/>
            <p:cNvGrpSpPr/>
            <p:nvPr/>
          </p:nvGrpSpPr>
          <p:grpSpPr>
            <a:xfrm>
              <a:off x="2706869" y="4714570"/>
              <a:ext cx="292708" cy="293777"/>
              <a:chOff x="4726406" y="2660918"/>
              <a:chExt cx="435363" cy="435363"/>
            </a:xfrm>
          </p:grpSpPr>
          <p:sp>
            <p:nvSpPr>
              <p:cNvPr id="558" name="Google Shape;558;p43"/>
              <p:cNvSpPr/>
              <p:nvPr/>
            </p:nvSpPr>
            <p:spPr>
              <a:xfrm>
                <a:off x="4726406" y="2660918"/>
                <a:ext cx="435363" cy="435363"/>
              </a:xfrm>
              <a:prstGeom prst="ellipse">
                <a:avLst/>
              </a:prstGeom>
              <a:noFill/>
              <a:ln w="38100" cap="flat" cmpd="sng">
                <a:solidFill>
                  <a:schemeClr val="accen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559" name="Google Shape;559;p43"/>
              <p:cNvSpPr/>
              <p:nvPr/>
            </p:nvSpPr>
            <p:spPr>
              <a:xfrm>
                <a:off x="4820152" y="2752740"/>
                <a:ext cx="270116" cy="27071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cxnSp>
          <p:nvCxnSpPr>
            <p:cNvPr id="560" name="Google Shape;560;p43"/>
            <p:cNvCxnSpPr/>
            <p:nvPr/>
          </p:nvCxnSpPr>
          <p:spPr>
            <a:xfrm>
              <a:off x="1743342" y="4861458"/>
              <a:ext cx="963527" cy="0"/>
            </a:xfrm>
            <a:prstGeom prst="straightConnector1">
              <a:avLst/>
            </a:prstGeom>
            <a:noFill/>
            <a:ln w="38100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561" name="Google Shape;561;p43"/>
          <p:cNvSpPr/>
          <p:nvPr/>
        </p:nvSpPr>
        <p:spPr>
          <a:xfrm>
            <a:off x="4730079" y="3429000"/>
            <a:ext cx="2746065" cy="2746066"/>
          </a:xfrm>
          <a:prstGeom prst="arc">
            <a:avLst>
              <a:gd name="adj1" fmla="val 10766207"/>
              <a:gd name="adj2" fmla="val 0"/>
            </a:avLst>
          </a:prstGeom>
          <a:gradFill>
            <a:gsLst>
              <a:gs pos="0">
                <a:srgbClr val="DDE4F5">
                  <a:alpha val="26666"/>
                </a:srgbClr>
              </a:gs>
              <a:gs pos="85000">
                <a:srgbClr val="5F7BCF">
                  <a:alpha val="26666"/>
                </a:srgbClr>
              </a:gs>
              <a:gs pos="100000">
                <a:srgbClr val="5F7BCF">
                  <a:alpha val="26666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57150" cap="sq" cmpd="sng">
            <a:solidFill>
              <a:srgbClr val="DDE4F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62" name="Google Shape;562;p43"/>
          <p:cNvGrpSpPr/>
          <p:nvPr/>
        </p:nvGrpSpPr>
        <p:grpSpPr>
          <a:xfrm rot="3298801">
            <a:off x="5187922" y="4262358"/>
            <a:ext cx="1256235" cy="293777"/>
            <a:chOff x="1743342" y="4714570"/>
            <a:chExt cx="1256235" cy="293777"/>
          </a:xfrm>
        </p:grpSpPr>
        <p:grpSp>
          <p:nvGrpSpPr>
            <p:cNvPr id="563" name="Google Shape;563;p43"/>
            <p:cNvGrpSpPr/>
            <p:nvPr/>
          </p:nvGrpSpPr>
          <p:grpSpPr>
            <a:xfrm>
              <a:off x="2706869" y="4714570"/>
              <a:ext cx="292708" cy="293777"/>
              <a:chOff x="4726406" y="2660918"/>
              <a:chExt cx="435363" cy="435363"/>
            </a:xfrm>
          </p:grpSpPr>
          <p:sp>
            <p:nvSpPr>
              <p:cNvPr id="564" name="Google Shape;564;p43"/>
              <p:cNvSpPr/>
              <p:nvPr/>
            </p:nvSpPr>
            <p:spPr>
              <a:xfrm>
                <a:off x="4726406" y="2660918"/>
                <a:ext cx="435363" cy="435363"/>
              </a:xfrm>
              <a:prstGeom prst="ellipse">
                <a:avLst/>
              </a:prstGeom>
              <a:noFill/>
              <a:ln w="38100" cap="flat" cmpd="sng">
                <a:solidFill>
                  <a:schemeClr val="accent5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565" name="Google Shape;565;p43"/>
              <p:cNvSpPr/>
              <p:nvPr/>
            </p:nvSpPr>
            <p:spPr>
              <a:xfrm>
                <a:off x="4820152" y="2752740"/>
                <a:ext cx="270116" cy="270717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cxnSp>
          <p:nvCxnSpPr>
            <p:cNvPr id="566" name="Google Shape;566;p43"/>
            <p:cNvCxnSpPr/>
            <p:nvPr/>
          </p:nvCxnSpPr>
          <p:spPr>
            <a:xfrm>
              <a:off x="1743342" y="4861458"/>
              <a:ext cx="963527" cy="0"/>
            </a:xfrm>
            <a:prstGeom prst="straightConnector1">
              <a:avLst/>
            </a:prstGeom>
            <a:noFill/>
            <a:ln w="3810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567" name="Google Shape;567;p43"/>
          <p:cNvSpPr/>
          <p:nvPr/>
        </p:nvSpPr>
        <p:spPr>
          <a:xfrm>
            <a:off x="7951511" y="3429000"/>
            <a:ext cx="2746065" cy="2746066"/>
          </a:xfrm>
          <a:prstGeom prst="arc">
            <a:avLst>
              <a:gd name="adj1" fmla="val 10766207"/>
              <a:gd name="adj2" fmla="val 0"/>
            </a:avLst>
          </a:prstGeom>
          <a:gradFill>
            <a:gsLst>
              <a:gs pos="0">
                <a:srgbClr val="ED1C24">
                  <a:alpha val="26666"/>
                </a:srgbClr>
              </a:gs>
              <a:gs pos="16000">
                <a:srgbClr val="ED1C24">
                  <a:alpha val="26666"/>
                </a:srgbClr>
              </a:gs>
              <a:gs pos="100000">
                <a:srgbClr val="FAC7C9">
                  <a:alpha val="26666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 cap="sq" cmpd="sng">
            <a:solidFill>
              <a:srgbClr val="FAC7C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68" name="Google Shape;568;p43"/>
          <p:cNvGrpSpPr/>
          <p:nvPr/>
        </p:nvGrpSpPr>
        <p:grpSpPr>
          <a:xfrm rot="5400000">
            <a:off x="8699578" y="4171075"/>
            <a:ext cx="1256235" cy="293777"/>
            <a:chOff x="1743342" y="4714570"/>
            <a:chExt cx="1256235" cy="293777"/>
          </a:xfrm>
        </p:grpSpPr>
        <p:grpSp>
          <p:nvGrpSpPr>
            <p:cNvPr id="569" name="Google Shape;569;p43"/>
            <p:cNvGrpSpPr/>
            <p:nvPr/>
          </p:nvGrpSpPr>
          <p:grpSpPr>
            <a:xfrm>
              <a:off x="2706869" y="4714570"/>
              <a:ext cx="292708" cy="293777"/>
              <a:chOff x="4726406" y="2660918"/>
              <a:chExt cx="435363" cy="435363"/>
            </a:xfrm>
          </p:grpSpPr>
          <p:sp>
            <p:nvSpPr>
              <p:cNvPr id="570" name="Google Shape;570;p43"/>
              <p:cNvSpPr/>
              <p:nvPr/>
            </p:nvSpPr>
            <p:spPr>
              <a:xfrm>
                <a:off x="4726406" y="2660918"/>
                <a:ext cx="435363" cy="435363"/>
              </a:xfrm>
              <a:prstGeom prst="ellipse">
                <a:avLst/>
              </a:prstGeom>
              <a:noFill/>
              <a:ln w="38100" cap="flat" cmpd="sng">
                <a:solidFill>
                  <a:schemeClr val="accent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571" name="Google Shape;571;p43"/>
              <p:cNvSpPr/>
              <p:nvPr/>
            </p:nvSpPr>
            <p:spPr>
              <a:xfrm>
                <a:off x="4820152" y="2752740"/>
                <a:ext cx="270116" cy="27071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cxnSp>
          <p:nvCxnSpPr>
            <p:cNvPr id="572" name="Google Shape;572;p43"/>
            <p:cNvCxnSpPr/>
            <p:nvPr/>
          </p:nvCxnSpPr>
          <p:spPr>
            <a:xfrm>
              <a:off x="1743342" y="4861458"/>
              <a:ext cx="963527" cy="0"/>
            </a:xfrm>
            <a:prstGeom prst="straightConnector1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573" name="Google Shape;573;p43"/>
          <p:cNvSpPr txBox="1">
            <a:spLocks noGrp="1"/>
          </p:cNvSpPr>
          <p:nvPr>
            <p:ph type="body" idx="1"/>
          </p:nvPr>
        </p:nvSpPr>
        <p:spPr>
          <a:xfrm>
            <a:off x="1882563" y="5358392"/>
            <a:ext cx="1959466" cy="871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4" name="Google Shape;574;p43"/>
          <p:cNvSpPr txBox="1">
            <a:spLocks noGrp="1"/>
          </p:cNvSpPr>
          <p:nvPr>
            <p:ph type="body" idx="2"/>
          </p:nvPr>
        </p:nvSpPr>
        <p:spPr>
          <a:xfrm>
            <a:off x="1877402" y="2803844"/>
            <a:ext cx="195946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5" name="Google Shape;575;p43"/>
          <p:cNvSpPr txBox="1">
            <a:spLocks noGrp="1"/>
          </p:cNvSpPr>
          <p:nvPr>
            <p:ph type="body" idx="3"/>
          </p:nvPr>
        </p:nvSpPr>
        <p:spPr>
          <a:xfrm>
            <a:off x="5129245" y="5358392"/>
            <a:ext cx="1959466" cy="871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6" name="Google Shape;576;p43"/>
          <p:cNvSpPr txBox="1">
            <a:spLocks noGrp="1"/>
          </p:cNvSpPr>
          <p:nvPr>
            <p:ph type="body" idx="4"/>
          </p:nvPr>
        </p:nvSpPr>
        <p:spPr>
          <a:xfrm>
            <a:off x="5123378" y="2803844"/>
            <a:ext cx="195946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7" name="Google Shape;577;p43"/>
          <p:cNvSpPr txBox="1">
            <a:spLocks noGrp="1"/>
          </p:cNvSpPr>
          <p:nvPr>
            <p:ph type="body" idx="5"/>
          </p:nvPr>
        </p:nvSpPr>
        <p:spPr>
          <a:xfrm>
            <a:off x="8347963" y="5358392"/>
            <a:ext cx="1959466" cy="871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8" name="Google Shape;578;p43"/>
          <p:cNvSpPr txBox="1">
            <a:spLocks noGrp="1"/>
          </p:cNvSpPr>
          <p:nvPr>
            <p:ph type="body" idx="6"/>
          </p:nvPr>
        </p:nvSpPr>
        <p:spPr>
          <a:xfrm>
            <a:off x="8344810" y="2803843"/>
            <a:ext cx="195946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250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/>
                                        <p:tgtEl>
                                          <p:spTgt spid="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2_Struktura / infografika vrstvy">
  <p:cSld name="42_Struktura / infografika vrstvy"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0" name="Google Shape;580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81" name="Google Shape;581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70268" y="1840647"/>
            <a:ext cx="1285854" cy="1483679"/>
          </a:xfrm>
          <a:prstGeom prst="rect">
            <a:avLst/>
          </a:prstGeom>
          <a:noFill/>
          <a:ln>
            <a:noFill/>
          </a:ln>
        </p:spPr>
      </p:pic>
      <p:sp>
        <p:nvSpPr>
          <p:cNvPr id="582" name="Google Shape;582;p44"/>
          <p:cNvSpPr txBox="1">
            <a:spLocks noGrp="1"/>
          </p:cNvSpPr>
          <p:nvPr>
            <p:ph type="body" idx="1"/>
          </p:nvPr>
        </p:nvSpPr>
        <p:spPr>
          <a:xfrm>
            <a:off x="1527079" y="3574103"/>
            <a:ext cx="2540930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32766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4C96"/>
              </a:buClr>
              <a:buSzPts val="1560"/>
              <a:buFont typeface="Calibri"/>
              <a:buChar char="•"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583" name="Google Shape;583;p44"/>
          <p:cNvCxnSpPr/>
          <p:nvPr/>
        </p:nvCxnSpPr>
        <p:spPr>
          <a:xfrm>
            <a:off x="1527079" y="3324326"/>
            <a:ext cx="3305002" cy="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84" name="Google Shape;584;p44"/>
          <p:cNvSpPr txBox="1">
            <a:spLocks noGrp="1"/>
          </p:cNvSpPr>
          <p:nvPr>
            <p:ph type="body" idx="2"/>
          </p:nvPr>
        </p:nvSpPr>
        <p:spPr>
          <a:xfrm>
            <a:off x="7638260" y="2457457"/>
            <a:ext cx="2540930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32766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4C96"/>
              </a:buClr>
              <a:buSzPts val="1560"/>
              <a:buFont typeface="Calibri"/>
              <a:buChar char="•"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585" name="Google Shape;585;p44"/>
          <p:cNvCxnSpPr/>
          <p:nvPr/>
        </p:nvCxnSpPr>
        <p:spPr>
          <a:xfrm>
            <a:off x="6740838" y="2207680"/>
            <a:ext cx="3305002" cy="0"/>
          </a:xfrm>
          <a:prstGeom prst="straightConnector1">
            <a:avLst/>
          </a:prstGeom>
          <a:noFill/>
          <a:ln w="28575" cap="flat" cmpd="sng">
            <a:solidFill>
              <a:srgbClr val="9DAFE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86" name="Google Shape;586;p44"/>
          <p:cNvSpPr txBox="1">
            <a:spLocks noGrp="1"/>
          </p:cNvSpPr>
          <p:nvPr>
            <p:ph type="body" idx="3"/>
          </p:nvPr>
        </p:nvSpPr>
        <p:spPr>
          <a:xfrm>
            <a:off x="8858018" y="4639645"/>
            <a:ext cx="2540930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32766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4C96"/>
              </a:buClr>
              <a:buSzPts val="1560"/>
              <a:buFont typeface="Calibri"/>
              <a:buChar char="•"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587" name="Google Shape;587;p44"/>
          <p:cNvCxnSpPr/>
          <p:nvPr/>
        </p:nvCxnSpPr>
        <p:spPr>
          <a:xfrm>
            <a:off x="7960596" y="4389868"/>
            <a:ext cx="3305002" cy="0"/>
          </a:xfrm>
          <a:prstGeom prst="straightConnector1">
            <a:avLst/>
          </a:prstGeom>
          <a:noFill/>
          <a:ln w="28575" cap="flat" cmpd="sng">
            <a:solidFill>
              <a:srgbClr val="004C96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88" name="Google Shape;588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29665" y="2932317"/>
            <a:ext cx="1285854" cy="1483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9" name="Google Shape;589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86025" y="2932317"/>
            <a:ext cx="1285854" cy="1483679"/>
          </a:xfrm>
          <a:prstGeom prst="rect">
            <a:avLst/>
          </a:prstGeom>
          <a:noFill/>
          <a:ln>
            <a:noFill/>
          </a:ln>
        </p:spPr>
      </p:pic>
      <p:sp>
        <p:nvSpPr>
          <p:cNvPr id="590" name="Google Shape;590;p44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91" name="Google Shape;591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00531" y="4022587"/>
            <a:ext cx="1285854" cy="1483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52726" y="4022587"/>
            <a:ext cx="1285854" cy="1483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3" name="Google Shape;593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15779" y="4022587"/>
            <a:ext cx="1285854" cy="14836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250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/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250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/>
                                        <p:tgtEl>
                                          <p:spTgt spid="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250"/>
                                        <p:tgtEl>
                                          <p:spTgt spid="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3_Infografika procesu a grafu">
  <p:cSld name="43_Infografika procesu a grafu"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5" name="Google Shape;595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596" name="Google Shape;596;p45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597" name="Google Shape;597;p45"/>
          <p:cNvGrpSpPr/>
          <p:nvPr/>
        </p:nvGrpSpPr>
        <p:grpSpPr>
          <a:xfrm>
            <a:off x="2369935" y="3468394"/>
            <a:ext cx="1384456" cy="1469268"/>
            <a:chOff x="2472487" y="3696994"/>
            <a:chExt cx="1384456" cy="1594066"/>
          </a:xfrm>
        </p:grpSpPr>
        <p:sp>
          <p:nvSpPr>
            <p:cNvPr id="598" name="Google Shape;598;p45"/>
            <p:cNvSpPr/>
            <p:nvPr/>
          </p:nvSpPr>
          <p:spPr>
            <a:xfrm>
              <a:off x="2472487" y="3696994"/>
              <a:ext cx="698796" cy="1594066"/>
            </a:xfrm>
            <a:custGeom>
              <a:avLst/>
              <a:gdLst/>
              <a:ahLst/>
              <a:cxnLst/>
              <a:rect l="l" t="t" r="r" b="b"/>
              <a:pathLst>
                <a:path w="532" h="1768" extrusionOk="0">
                  <a:moveTo>
                    <a:pt x="0" y="1380"/>
                  </a:moveTo>
                  <a:lnTo>
                    <a:pt x="532" y="1768"/>
                  </a:lnTo>
                  <a:lnTo>
                    <a:pt x="532" y="0"/>
                  </a:lnTo>
                  <a:lnTo>
                    <a:pt x="0" y="1380"/>
                  </a:lnTo>
                  <a:lnTo>
                    <a:pt x="0" y="1380"/>
                  </a:lnTo>
                  <a:close/>
                </a:path>
              </a:pathLst>
            </a:custGeom>
            <a:solidFill>
              <a:schemeClr val="accent1">
                <a:alpha val="26666"/>
              </a:schemeClr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9" name="Google Shape;599;p45"/>
            <p:cNvSpPr/>
            <p:nvPr/>
          </p:nvSpPr>
          <p:spPr>
            <a:xfrm>
              <a:off x="3171283" y="3696994"/>
              <a:ext cx="685660" cy="1594066"/>
            </a:xfrm>
            <a:custGeom>
              <a:avLst/>
              <a:gdLst/>
              <a:ahLst/>
              <a:cxnLst/>
              <a:rect l="l" t="t" r="r" b="b"/>
              <a:pathLst>
                <a:path w="522" h="1768" extrusionOk="0">
                  <a:moveTo>
                    <a:pt x="522" y="1380"/>
                  </a:moveTo>
                  <a:lnTo>
                    <a:pt x="0" y="1768"/>
                  </a:lnTo>
                  <a:lnTo>
                    <a:pt x="0" y="0"/>
                  </a:lnTo>
                  <a:lnTo>
                    <a:pt x="522" y="1380"/>
                  </a:lnTo>
                  <a:lnTo>
                    <a:pt x="522" y="1380"/>
                  </a:lnTo>
                  <a:close/>
                </a:path>
              </a:pathLst>
            </a:custGeom>
            <a:solidFill>
              <a:schemeClr val="lt1"/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00" name="Google Shape;600;p45"/>
          <p:cNvGrpSpPr/>
          <p:nvPr/>
        </p:nvGrpSpPr>
        <p:grpSpPr>
          <a:xfrm>
            <a:off x="4395711" y="2803584"/>
            <a:ext cx="1384456" cy="2065152"/>
            <a:chOff x="4498263" y="3032183"/>
            <a:chExt cx="1384456" cy="2240563"/>
          </a:xfrm>
        </p:grpSpPr>
        <p:sp>
          <p:nvSpPr>
            <p:cNvPr id="601" name="Google Shape;601;p45"/>
            <p:cNvSpPr/>
            <p:nvPr/>
          </p:nvSpPr>
          <p:spPr>
            <a:xfrm>
              <a:off x="4498263" y="3032183"/>
              <a:ext cx="698796" cy="2240563"/>
            </a:xfrm>
            <a:custGeom>
              <a:avLst/>
              <a:gdLst/>
              <a:ahLst/>
              <a:cxnLst/>
              <a:rect l="l" t="t" r="r" b="b"/>
              <a:pathLst>
                <a:path w="532" h="1768" extrusionOk="0">
                  <a:moveTo>
                    <a:pt x="0" y="1380"/>
                  </a:moveTo>
                  <a:lnTo>
                    <a:pt x="532" y="1768"/>
                  </a:lnTo>
                  <a:lnTo>
                    <a:pt x="532" y="0"/>
                  </a:lnTo>
                  <a:lnTo>
                    <a:pt x="0" y="1380"/>
                  </a:lnTo>
                  <a:lnTo>
                    <a:pt x="0" y="1380"/>
                  </a:lnTo>
                  <a:close/>
                </a:path>
              </a:pathLst>
            </a:custGeom>
            <a:solidFill>
              <a:schemeClr val="accent5">
                <a:alpha val="26666"/>
              </a:schemeClr>
            </a:solidFill>
            <a:ln w="254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2" name="Google Shape;602;p45"/>
            <p:cNvSpPr/>
            <p:nvPr/>
          </p:nvSpPr>
          <p:spPr>
            <a:xfrm>
              <a:off x="5197059" y="3032183"/>
              <a:ext cx="685660" cy="2240563"/>
            </a:xfrm>
            <a:custGeom>
              <a:avLst/>
              <a:gdLst/>
              <a:ahLst/>
              <a:cxnLst/>
              <a:rect l="l" t="t" r="r" b="b"/>
              <a:pathLst>
                <a:path w="522" h="1768" extrusionOk="0">
                  <a:moveTo>
                    <a:pt x="522" y="1380"/>
                  </a:moveTo>
                  <a:lnTo>
                    <a:pt x="0" y="1768"/>
                  </a:lnTo>
                  <a:lnTo>
                    <a:pt x="0" y="0"/>
                  </a:lnTo>
                  <a:lnTo>
                    <a:pt x="522" y="1380"/>
                  </a:lnTo>
                  <a:lnTo>
                    <a:pt x="522" y="1380"/>
                  </a:lnTo>
                  <a:close/>
                </a:path>
              </a:pathLst>
            </a:custGeom>
            <a:solidFill>
              <a:schemeClr val="lt1"/>
            </a:solidFill>
            <a:ln w="254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03" name="Google Shape;603;p45"/>
          <p:cNvGrpSpPr/>
          <p:nvPr/>
        </p:nvGrpSpPr>
        <p:grpSpPr>
          <a:xfrm>
            <a:off x="6746612" y="3231222"/>
            <a:ext cx="1384456" cy="1681850"/>
            <a:chOff x="6849164" y="3459822"/>
            <a:chExt cx="1384456" cy="1824704"/>
          </a:xfrm>
        </p:grpSpPr>
        <p:sp>
          <p:nvSpPr>
            <p:cNvPr id="604" name="Google Shape;604;p45"/>
            <p:cNvSpPr/>
            <p:nvPr/>
          </p:nvSpPr>
          <p:spPr>
            <a:xfrm>
              <a:off x="6849164" y="3459822"/>
              <a:ext cx="698796" cy="1824704"/>
            </a:xfrm>
            <a:custGeom>
              <a:avLst/>
              <a:gdLst/>
              <a:ahLst/>
              <a:cxnLst/>
              <a:rect l="l" t="t" r="r" b="b"/>
              <a:pathLst>
                <a:path w="532" h="1768" extrusionOk="0">
                  <a:moveTo>
                    <a:pt x="0" y="1380"/>
                  </a:moveTo>
                  <a:lnTo>
                    <a:pt x="532" y="1768"/>
                  </a:lnTo>
                  <a:lnTo>
                    <a:pt x="532" y="0"/>
                  </a:lnTo>
                  <a:lnTo>
                    <a:pt x="0" y="1380"/>
                  </a:lnTo>
                  <a:lnTo>
                    <a:pt x="0" y="1380"/>
                  </a:lnTo>
                  <a:close/>
                </a:path>
              </a:pathLst>
            </a:custGeom>
            <a:solidFill>
              <a:schemeClr val="accent6">
                <a:alpha val="26666"/>
              </a:schemeClr>
            </a:solidFill>
            <a:ln w="254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5" name="Google Shape;605;p45"/>
            <p:cNvSpPr/>
            <p:nvPr/>
          </p:nvSpPr>
          <p:spPr>
            <a:xfrm>
              <a:off x="7547960" y="3459822"/>
              <a:ext cx="685660" cy="1824704"/>
            </a:xfrm>
            <a:custGeom>
              <a:avLst/>
              <a:gdLst/>
              <a:ahLst/>
              <a:cxnLst/>
              <a:rect l="l" t="t" r="r" b="b"/>
              <a:pathLst>
                <a:path w="522" h="1768" extrusionOk="0">
                  <a:moveTo>
                    <a:pt x="522" y="1380"/>
                  </a:moveTo>
                  <a:lnTo>
                    <a:pt x="0" y="1768"/>
                  </a:lnTo>
                  <a:lnTo>
                    <a:pt x="0" y="0"/>
                  </a:lnTo>
                  <a:lnTo>
                    <a:pt x="522" y="1380"/>
                  </a:lnTo>
                  <a:lnTo>
                    <a:pt x="522" y="1380"/>
                  </a:lnTo>
                  <a:close/>
                </a:path>
              </a:pathLst>
            </a:custGeom>
            <a:solidFill>
              <a:schemeClr val="lt1"/>
            </a:solidFill>
            <a:ln w="254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06" name="Google Shape;606;p45"/>
          <p:cNvGrpSpPr/>
          <p:nvPr/>
        </p:nvGrpSpPr>
        <p:grpSpPr>
          <a:xfrm>
            <a:off x="9087760" y="2572850"/>
            <a:ext cx="1384456" cy="2277822"/>
            <a:chOff x="9190312" y="2801449"/>
            <a:chExt cx="1384456" cy="2471297"/>
          </a:xfrm>
        </p:grpSpPr>
        <p:sp>
          <p:nvSpPr>
            <p:cNvPr id="607" name="Google Shape;607;p45"/>
            <p:cNvSpPr/>
            <p:nvPr/>
          </p:nvSpPr>
          <p:spPr>
            <a:xfrm>
              <a:off x="9190312" y="2801449"/>
              <a:ext cx="698796" cy="2471297"/>
            </a:xfrm>
            <a:custGeom>
              <a:avLst/>
              <a:gdLst/>
              <a:ahLst/>
              <a:cxnLst/>
              <a:rect l="l" t="t" r="r" b="b"/>
              <a:pathLst>
                <a:path w="532" h="1768" extrusionOk="0">
                  <a:moveTo>
                    <a:pt x="0" y="1380"/>
                  </a:moveTo>
                  <a:lnTo>
                    <a:pt x="532" y="1768"/>
                  </a:lnTo>
                  <a:lnTo>
                    <a:pt x="532" y="0"/>
                  </a:lnTo>
                  <a:lnTo>
                    <a:pt x="0" y="1380"/>
                  </a:lnTo>
                  <a:lnTo>
                    <a:pt x="0" y="1380"/>
                  </a:lnTo>
                  <a:close/>
                </a:path>
              </a:pathLst>
            </a:custGeom>
            <a:solidFill>
              <a:schemeClr val="accent3">
                <a:alpha val="26666"/>
              </a:schemeClr>
            </a:solidFill>
            <a:ln w="25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8" name="Google Shape;608;p45"/>
            <p:cNvSpPr/>
            <p:nvPr/>
          </p:nvSpPr>
          <p:spPr>
            <a:xfrm>
              <a:off x="9889108" y="2801449"/>
              <a:ext cx="685660" cy="2471297"/>
            </a:xfrm>
            <a:custGeom>
              <a:avLst/>
              <a:gdLst/>
              <a:ahLst/>
              <a:cxnLst/>
              <a:rect l="l" t="t" r="r" b="b"/>
              <a:pathLst>
                <a:path w="522" h="1768" extrusionOk="0">
                  <a:moveTo>
                    <a:pt x="522" y="1380"/>
                  </a:moveTo>
                  <a:lnTo>
                    <a:pt x="0" y="1768"/>
                  </a:lnTo>
                  <a:lnTo>
                    <a:pt x="0" y="0"/>
                  </a:lnTo>
                  <a:lnTo>
                    <a:pt x="522" y="1380"/>
                  </a:lnTo>
                  <a:lnTo>
                    <a:pt x="522" y="1380"/>
                  </a:lnTo>
                  <a:close/>
                </a:path>
              </a:pathLst>
            </a:custGeom>
            <a:solidFill>
              <a:schemeClr val="lt1"/>
            </a:solidFill>
            <a:ln w="25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09" name="Google Shape;609;p45"/>
          <p:cNvGrpSpPr/>
          <p:nvPr/>
        </p:nvGrpSpPr>
        <p:grpSpPr>
          <a:xfrm>
            <a:off x="3007771" y="2380824"/>
            <a:ext cx="6839744" cy="1031685"/>
            <a:chOff x="3110323" y="2609424"/>
            <a:chExt cx="6839744" cy="1031685"/>
          </a:xfrm>
        </p:grpSpPr>
        <p:cxnSp>
          <p:nvCxnSpPr>
            <p:cNvPr id="610" name="Google Shape;610;p45"/>
            <p:cNvCxnSpPr>
              <a:stCxn id="611" idx="7"/>
              <a:endCxn id="612" idx="2"/>
            </p:cNvCxnSpPr>
            <p:nvPr/>
          </p:nvCxnSpPr>
          <p:spPr>
            <a:xfrm rot="10800000" flipH="1">
              <a:off x="3214387" y="2885747"/>
              <a:ext cx="1921800" cy="6513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13" name="Google Shape;613;p45"/>
            <p:cNvCxnSpPr>
              <a:stCxn id="612" idx="6"/>
              <a:endCxn id="614" idx="2"/>
            </p:cNvCxnSpPr>
            <p:nvPr/>
          </p:nvCxnSpPr>
          <p:spPr>
            <a:xfrm>
              <a:off x="5258018" y="2885812"/>
              <a:ext cx="2233800" cy="4326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15" name="Google Shape;615;p45"/>
            <p:cNvCxnSpPr>
              <a:stCxn id="614" idx="6"/>
              <a:endCxn id="616" idx="2"/>
            </p:cNvCxnSpPr>
            <p:nvPr/>
          </p:nvCxnSpPr>
          <p:spPr>
            <a:xfrm rot="10800000" flipH="1">
              <a:off x="7613694" y="2670296"/>
              <a:ext cx="2214600" cy="6480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611" name="Google Shape;611;p45"/>
            <p:cNvSpPr/>
            <p:nvPr/>
          </p:nvSpPr>
          <p:spPr>
            <a:xfrm>
              <a:off x="3110323" y="3519193"/>
              <a:ext cx="121919" cy="1219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38100" dist="12700" dir="5400000" algn="t" rotWithShape="0">
                <a:srgbClr val="000000">
                  <a:alpha val="14901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Google Shape;612;p45"/>
            <p:cNvSpPr/>
            <p:nvPr/>
          </p:nvSpPr>
          <p:spPr>
            <a:xfrm>
              <a:off x="5136099" y="2824854"/>
              <a:ext cx="121919" cy="12191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38100" dist="12700" dir="5400000" algn="t" rotWithShape="0">
                <a:srgbClr val="000000">
                  <a:alpha val="14901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4" name="Google Shape;614;p45"/>
            <p:cNvSpPr/>
            <p:nvPr/>
          </p:nvSpPr>
          <p:spPr>
            <a:xfrm>
              <a:off x="7491775" y="3257338"/>
              <a:ext cx="121919" cy="12191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38100" dist="12700" dir="5400000" algn="t" rotWithShape="0">
                <a:srgbClr val="000000">
                  <a:alpha val="14901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6" name="Google Shape;616;p45"/>
            <p:cNvSpPr/>
            <p:nvPr/>
          </p:nvSpPr>
          <p:spPr>
            <a:xfrm>
              <a:off x="9828148" y="2609424"/>
              <a:ext cx="121919" cy="12191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38100" dist="12700" dir="5400000" algn="t" rotWithShape="0">
                <a:srgbClr val="000000">
                  <a:alpha val="14901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17" name="Google Shape;617;p45"/>
          <p:cNvSpPr txBox="1">
            <a:spLocks noGrp="1"/>
          </p:cNvSpPr>
          <p:nvPr>
            <p:ph type="body" idx="1"/>
          </p:nvPr>
        </p:nvSpPr>
        <p:spPr>
          <a:xfrm>
            <a:off x="2028038" y="5643997"/>
            <a:ext cx="1959466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8" name="Google Shape;618;p45"/>
          <p:cNvSpPr txBox="1">
            <a:spLocks noGrp="1"/>
          </p:cNvSpPr>
          <p:nvPr>
            <p:ph type="body" idx="2"/>
          </p:nvPr>
        </p:nvSpPr>
        <p:spPr>
          <a:xfrm>
            <a:off x="2034820" y="5257283"/>
            <a:ext cx="195946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9" name="Google Shape;619;p45"/>
          <p:cNvSpPr txBox="1">
            <a:spLocks noGrp="1"/>
          </p:cNvSpPr>
          <p:nvPr>
            <p:ph type="body" idx="3"/>
          </p:nvPr>
        </p:nvSpPr>
        <p:spPr>
          <a:xfrm>
            <a:off x="4342005" y="5643997"/>
            <a:ext cx="1959466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0" name="Google Shape;620;p45"/>
          <p:cNvSpPr txBox="1">
            <a:spLocks noGrp="1"/>
          </p:cNvSpPr>
          <p:nvPr>
            <p:ph type="body" idx="4"/>
          </p:nvPr>
        </p:nvSpPr>
        <p:spPr>
          <a:xfrm>
            <a:off x="4348787" y="5257283"/>
            <a:ext cx="195946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1" name="Google Shape;621;p45"/>
          <p:cNvSpPr txBox="1">
            <a:spLocks noGrp="1"/>
          </p:cNvSpPr>
          <p:nvPr>
            <p:ph type="body" idx="5"/>
          </p:nvPr>
        </p:nvSpPr>
        <p:spPr>
          <a:xfrm>
            <a:off x="6608347" y="5643997"/>
            <a:ext cx="1959466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2" name="Google Shape;622;p45"/>
          <p:cNvSpPr txBox="1">
            <a:spLocks noGrp="1"/>
          </p:cNvSpPr>
          <p:nvPr>
            <p:ph type="body" idx="6"/>
          </p:nvPr>
        </p:nvSpPr>
        <p:spPr>
          <a:xfrm>
            <a:off x="6615129" y="5257283"/>
            <a:ext cx="195946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3" name="Google Shape;623;p45"/>
          <p:cNvSpPr txBox="1">
            <a:spLocks noGrp="1"/>
          </p:cNvSpPr>
          <p:nvPr>
            <p:ph type="body" idx="7"/>
          </p:nvPr>
        </p:nvSpPr>
        <p:spPr>
          <a:xfrm>
            <a:off x="8931839" y="5643997"/>
            <a:ext cx="1959466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4" name="Google Shape;624;p45"/>
          <p:cNvSpPr txBox="1">
            <a:spLocks noGrp="1"/>
          </p:cNvSpPr>
          <p:nvPr>
            <p:ph type="body" idx="8"/>
          </p:nvPr>
        </p:nvSpPr>
        <p:spPr>
          <a:xfrm>
            <a:off x="8938621" y="5257283"/>
            <a:ext cx="195946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5" name="Google Shape;625;p45"/>
          <p:cNvSpPr txBox="1">
            <a:spLocks noGrp="1"/>
          </p:cNvSpPr>
          <p:nvPr>
            <p:ph type="body" idx="9"/>
          </p:nvPr>
        </p:nvSpPr>
        <p:spPr>
          <a:xfrm>
            <a:off x="2421485" y="2749641"/>
            <a:ext cx="136551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600"/>
              <a:buFont typeface="Calibri"/>
              <a:buNone/>
              <a:defRPr sz="1600" b="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6" name="Google Shape;626;p45"/>
          <p:cNvSpPr txBox="1">
            <a:spLocks noGrp="1"/>
          </p:cNvSpPr>
          <p:nvPr>
            <p:ph type="body" idx="13"/>
          </p:nvPr>
        </p:nvSpPr>
        <p:spPr>
          <a:xfrm>
            <a:off x="4440404" y="2056561"/>
            <a:ext cx="136551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600"/>
              <a:buFont typeface="Calibri"/>
              <a:buNone/>
              <a:defRPr sz="1600" b="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7" name="Google Shape;627;p45"/>
          <p:cNvSpPr txBox="1">
            <a:spLocks noGrp="1"/>
          </p:cNvSpPr>
          <p:nvPr>
            <p:ph type="body" idx="14"/>
          </p:nvPr>
        </p:nvSpPr>
        <p:spPr>
          <a:xfrm>
            <a:off x="6773221" y="2502740"/>
            <a:ext cx="136551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600"/>
              <a:buFont typeface="Calibri"/>
              <a:buNone/>
              <a:defRPr sz="1600" b="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8" name="Google Shape;628;p45"/>
          <p:cNvSpPr txBox="1">
            <a:spLocks noGrp="1"/>
          </p:cNvSpPr>
          <p:nvPr>
            <p:ph type="body" idx="15"/>
          </p:nvPr>
        </p:nvSpPr>
        <p:spPr>
          <a:xfrm>
            <a:off x="9100625" y="1816467"/>
            <a:ext cx="136551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600"/>
              <a:buFont typeface="Calibri"/>
              <a:buNone/>
              <a:defRPr sz="1600" b="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500"/>
                                        <p:tgtEl>
                                          <p:spTgt spid="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/>
                                        <p:tgtEl>
                                          <p:spTgt spid="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500"/>
                                        <p:tgtEl>
                                          <p:spTgt spid="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/>
                                        <p:tgtEl>
                                          <p:spTgt spid="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4_Trojuholník 1 /infografika vrstvy">
  <p:cSld name="44_Trojuholník 1 /infografika vrstvy"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0" name="Google Shape;630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631" name="Google Shape;631;p46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5471140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2" name="Google Shape;632;p46"/>
          <p:cNvSpPr/>
          <p:nvPr/>
        </p:nvSpPr>
        <p:spPr>
          <a:xfrm>
            <a:off x="5143284" y="1801976"/>
            <a:ext cx="1905000" cy="1704975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 w="28575" cap="flat" cmpd="sng">
            <a:solidFill>
              <a:srgbClr val="ECECE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3" name="Google Shape;633;p46"/>
          <p:cNvSpPr/>
          <p:nvPr/>
        </p:nvSpPr>
        <p:spPr>
          <a:xfrm>
            <a:off x="4189307" y="3500554"/>
            <a:ext cx="1905000" cy="1704975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4" name="Google Shape;634;p46"/>
          <p:cNvSpPr/>
          <p:nvPr/>
        </p:nvSpPr>
        <p:spPr>
          <a:xfrm rot="10800000">
            <a:off x="5143285" y="3500554"/>
            <a:ext cx="1905000" cy="1704975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 w="2857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5" name="Google Shape;635;p46"/>
          <p:cNvSpPr/>
          <p:nvPr/>
        </p:nvSpPr>
        <p:spPr>
          <a:xfrm>
            <a:off x="5878718" y="3208541"/>
            <a:ext cx="2660373" cy="2381034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>
            <a:outerShdw blurRad="508000" dist="254000" dir="54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6" name="Google Shape;636;p46"/>
          <p:cNvSpPr txBox="1">
            <a:spLocks noGrp="1"/>
          </p:cNvSpPr>
          <p:nvPr>
            <p:ph type="body" idx="1"/>
          </p:nvPr>
        </p:nvSpPr>
        <p:spPr>
          <a:xfrm>
            <a:off x="8910147" y="2442530"/>
            <a:ext cx="2660374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7" name="Google Shape;637;p46"/>
          <p:cNvSpPr txBox="1">
            <a:spLocks noGrp="1"/>
          </p:cNvSpPr>
          <p:nvPr>
            <p:ph type="body" idx="2"/>
          </p:nvPr>
        </p:nvSpPr>
        <p:spPr>
          <a:xfrm>
            <a:off x="8910147" y="2104456"/>
            <a:ext cx="266037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38" name="Google Shape;638;p46"/>
          <p:cNvCxnSpPr/>
          <p:nvPr/>
        </p:nvCxnSpPr>
        <p:spPr>
          <a:xfrm>
            <a:off x="8910146" y="1971602"/>
            <a:ext cx="411439" cy="0"/>
          </a:xfrm>
          <a:prstGeom prst="straightConnector1">
            <a:avLst/>
          </a:prstGeom>
          <a:noFill/>
          <a:ln w="2857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9" name="Google Shape;639;p46"/>
          <p:cNvSpPr txBox="1">
            <a:spLocks noGrp="1"/>
          </p:cNvSpPr>
          <p:nvPr>
            <p:ph type="body" idx="3"/>
          </p:nvPr>
        </p:nvSpPr>
        <p:spPr>
          <a:xfrm>
            <a:off x="8910147" y="4452340"/>
            <a:ext cx="2660374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0" name="Google Shape;640;p46"/>
          <p:cNvSpPr txBox="1">
            <a:spLocks noGrp="1"/>
          </p:cNvSpPr>
          <p:nvPr>
            <p:ph type="body" idx="4"/>
          </p:nvPr>
        </p:nvSpPr>
        <p:spPr>
          <a:xfrm>
            <a:off x="8910147" y="4114266"/>
            <a:ext cx="266037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41" name="Google Shape;641;p46"/>
          <p:cNvCxnSpPr/>
          <p:nvPr/>
        </p:nvCxnSpPr>
        <p:spPr>
          <a:xfrm>
            <a:off x="8910146" y="3981412"/>
            <a:ext cx="411439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42" name="Google Shape;642;p46"/>
          <p:cNvSpPr txBox="1">
            <a:spLocks noGrp="1"/>
          </p:cNvSpPr>
          <p:nvPr>
            <p:ph type="body" idx="5"/>
          </p:nvPr>
        </p:nvSpPr>
        <p:spPr>
          <a:xfrm>
            <a:off x="1005093" y="2442530"/>
            <a:ext cx="2660374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3" name="Google Shape;643;p46"/>
          <p:cNvSpPr txBox="1">
            <a:spLocks noGrp="1"/>
          </p:cNvSpPr>
          <p:nvPr>
            <p:ph type="body" idx="6"/>
          </p:nvPr>
        </p:nvSpPr>
        <p:spPr>
          <a:xfrm>
            <a:off x="1005093" y="2104456"/>
            <a:ext cx="266037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44" name="Google Shape;644;p46"/>
          <p:cNvCxnSpPr/>
          <p:nvPr/>
        </p:nvCxnSpPr>
        <p:spPr>
          <a:xfrm>
            <a:off x="3254028" y="1971602"/>
            <a:ext cx="411439" cy="0"/>
          </a:xfrm>
          <a:prstGeom prst="straightConnector1">
            <a:avLst/>
          </a:prstGeom>
          <a:noFill/>
          <a:ln w="28575" cap="flat" cmpd="sng">
            <a:solidFill>
              <a:srgbClr val="ECECEC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45" name="Google Shape;645;p46"/>
          <p:cNvSpPr txBox="1">
            <a:spLocks noGrp="1"/>
          </p:cNvSpPr>
          <p:nvPr>
            <p:ph type="body" idx="7"/>
          </p:nvPr>
        </p:nvSpPr>
        <p:spPr>
          <a:xfrm>
            <a:off x="1005093" y="4452340"/>
            <a:ext cx="2660374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6" name="Google Shape;646;p46"/>
          <p:cNvSpPr txBox="1">
            <a:spLocks noGrp="1"/>
          </p:cNvSpPr>
          <p:nvPr>
            <p:ph type="body" idx="8"/>
          </p:nvPr>
        </p:nvSpPr>
        <p:spPr>
          <a:xfrm>
            <a:off x="1005093" y="4114266"/>
            <a:ext cx="266037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47" name="Google Shape;647;p46"/>
          <p:cNvCxnSpPr/>
          <p:nvPr/>
        </p:nvCxnSpPr>
        <p:spPr>
          <a:xfrm>
            <a:off x="3254028" y="3981412"/>
            <a:ext cx="411439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48" name="Google Shape;648;p46"/>
          <p:cNvSpPr txBox="1">
            <a:spLocks noGrp="1"/>
          </p:cNvSpPr>
          <p:nvPr>
            <p:ph type="body" idx="9"/>
          </p:nvPr>
        </p:nvSpPr>
        <p:spPr>
          <a:xfrm>
            <a:off x="4450310" y="4554941"/>
            <a:ext cx="136551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600"/>
              <a:buFont typeface="Calibri"/>
              <a:buNone/>
              <a:defRPr sz="1600" b="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9" name="Google Shape;649;p46"/>
          <p:cNvSpPr txBox="1">
            <a:spLocks noGrp="1"/>
          </p:cNvSpPr>
          <p:nvPr>
            <p:ph type="body" idx="13"/>
          </p:nvPr>
        </p:nvSpPr>
        <p:spPr>
          <a:xfrm>
            <a:off x="5414788" y="3762596"/>
            <a:ext cx="136551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600"/>
              <a:buFont typeface="Calibri"/>
              <a:buNone/>
              <a:defRPr sz="1600" b="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0" name="Google Shape;650;p46"/>
          <p:cNvSpPr txBox="1">
            <a:spLocks noGrp="1"/>
          </p:cNvSpPr>
          <p:nvPr>
            <p:ph type="body" idx="14"/>
          </p:nvPr>
        </p:nvSpPr>
        <p:spPr>
          <a:xfrm>
            <a:off x="5415998" y="2861758"/>
            <a:ext cx="136551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600"/>
              <a:buFont typeface="Calibri"/>
              <a:buNone/>
              <a:defRPr sz="1600" b="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1" name="Google Shape;651;p46"/>
          <p:cNvSpPr txBox="1">
            <a:spLocks noGrp="1"/>
          </p:cNvSpPr>
          <p:nvPr>
            <p:ph type="body" idx="15"/>
          </p:nvPr>
        </p:nvSpPr>
        <p:spPr>
          <a:xfrm>
            <a:off x="6508832" y="4605710"/>
            <a:ext cx="136551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5_Trojuholník 2 /infografika vrstvy">
  <p:cSld name="45_Trojuholník 2 /infografika vrstvy">
    <p:spTree>
      <p:nvGrpSpPr>
        <p:cNvPr id="1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3" name="Google Shape;653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654" name="Google Shape;654;p47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5471140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5" name="Google Shape;655;p47"/>
          <p:cNvSpPr/>
          <p:nvPr/>
        </p:nvSpPr>
        <p:spPr>
          <a:xfrm>
            <a:off x="5143284" y="1801976"/>
            <a:ext cx="1905000" cy="1704975"/>
          </a:xfrm>
          <a:prstGeom prst="triangle">
            <a:avLst>
              <a:gd name="adj" fmla="val 50000"/>
            </a:avLst>
          </a:prstGeom>
          <a:solidFill>
            <a:srgbClr val="ECECE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6" name="Google Shape;656;p47"/>
          <p:cNvSpPr/>
          <p:nvPr/>
        </p:nvSpPr>
        <p:spPr>
          <a:xfrm>
            <a:off x="4189307" y="3500554"/>
            <a:ext cx="1905000" cy="170497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7" name="Google Shape;657;p47"/>
          <p:cNvSpPr/>
          <p:nvPr/>
        </p:nvSpPr>
        <p:spPr>
          <a:xfrm rot="10800000">
            <a:off x="5143285" y="3500554"/>
            <a:ext cx="1905000" cy="1704975"/>
          </a:xfrm>
          <a:prstGeom prst="triangle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8" name="Google Shape;658;p47"/>
          <p:cNvSpPr/>
          <p:nvPr/>
        </p:nvSpPr>
        <p:spPr>
          <a:xfrm>
            <a:off x="5878718" y="3208541"/>
            <a:ext cx="2660373" cy="2381034"/>
          </a:xfrm>
          <a:prstGeom prst="triangle">
            <a:avLst>
              <a:gd name="adj" fmla="val 50000"/>
            </a:avLst>
          </a:prstGeom>
          <a:solidFill>
            <a:srgbClr val="004C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9" name="Google Shape;659;p47"/>
          <p:cNvSpPr txBox="1">
            <a:spLocks noGrp="1"/>
          </p:cNvSpPr>
          <p:nvPr>
            <p:ph type="body" idx="1"/>
          </p:nvPr>
        </p:nvSpPr>
        <p:spPr>
          <a:xfrm>
            <a:off x="8910147" y="2442530"/>
            <a:ext cx="2660374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0" name="Google Shape;660;p47"/>
          <p:cNvSpPr txBox="1">
            <a:spLocks noGrp="1"/>
          </p:cNvSpPr>
          <p:nvPr>
            <p:ph type="body" idx="2"/>
          </p:nvPr>
        </p:nvSpPr>
        <p:spPr>
          <a:xfrm>
            <a:off x="8910147" y="2104456"/>
            <a:ext cx="266037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61" name="Google Shape;661;p47"/>
          <p:cNvCxnSpPr/>
          <p:nvPr/>
        </p:nvCxnSpPr>
        <p:spPr>
          <a:xfrm>
            <a:off x="8910146" y="1971602"/>
            <a:ext cx="411439" cy="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62" name="Google Shape;662;p47"/>
          <p:cNvSpPr txBox="1">
            <a:spLocks noGrp="1"/>
          </p:cNvSpPr>
          <p:nvPr>
            <p:ph type="body" idx="3"/>
          </p:nvPr>
        </p:nvSpPr>
        <p:spPr>
          <a:xfrm>
            <a:off x="8910147" y="4452340"/>
            <a:ext cx="2660374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3" name="Google Shape;663;p47"/>
          <p:cNvSpPr txBox="1">
            <a:spLocks noGrp="1"/>
          </p:cNvSpPr>
          <p:nvPr>
            <p:ph type="body" idx="4"/>
          </p:nvPr>
        </p:nvSpPr>
        <p:spPr>
          <a:xfrm>
            <a:off x="8910147" y="4114266"/>
            <a:ext cx="266037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64" name="Google Shape;664;p47"/>
          <p:cNvCxnSpPr/>
          <p:nvPr/>
        </p:nvCxnSpPr>
        <p:spPr>
          <a:xfrm>
            <a:off x="8910146" y="3981412"/>
            <a:ext cx="411439" cy="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65" name="Google Shape;665;p47"/>
          <p:cNvSpPr txBox="1">
            <a:spLocks noGrp="1"/>
          </p:cNvSpPr>
          <p:nvPr>
            <p:ph type="body" idx="5"/>
          </p:nvPr>
        </p:nvSpPr>
        <p:spPr>
          <a:xfrm>
            <a:off x="1005093" y="2442530"/>
            <a:ext cx="2660374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6" name="Google Shape;666;p47"/>
          <p:cNvSpPr txBox="1">
            <a:spLocks noGrp="1"/>
          </p:cNvSpPr>
          <p:nvPr>
            <p:ph type="body" idx="6"/>
          </p:nvPr>
        </p:nvSpPr>
        <p:spPr>
          <a:xfrm>
            <a:off x="1005093" y="2104456"/>
            <a:ext cx="266037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67" name="Google Shape;667;p47"/>
          <p:cNvCxnSpPr/>
          <p:nvPr/>
        </p:nvCxnSpPr>
        <p:spPr>
          <a:xfrm>
            <a:off x="3254028" y="1971602"/>
            <a:ext cx="411439" cy="0"/>
          </a:xfrm>
          <a:prstGeom prst="straightConnector1">
            <a:avLst/>
          </a:prstGeom>
          <a:noFill/>
          <a:ln w="28575" cap="flat" cmpd="sng">
            <a:solidFill>
              <a:srgbClr val="ECECEC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68" name="Google Shape;668;p47"/>
          <p:cNvSpPr txBox="1">
            <a:spLocks noGrp="1"/>
          </p:cNvSpPr>
          <p:nvPr>
            <p:ph type="body" idx="7"/>
          </p:nvPr>
        </p:nvSpPr>
        <p:spPr>
          <a:xfrm>
            <a:off x="1005093" y="4452340"/>
            <a:ext cx="2660374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9" name="Google Shape;669;p47"/>
          <p:cNvSpPr txBox="1">
            <a:spLocks noGrp="1"/>
          </p:cNvSpPr>
          <p:nvPr>
            <p:ph type="body" idx="8"/>
          </p:nvPr>
        </p:nvSpPr>
        <p:spPr>
          <a:xfrm>
            <a:off x="1005093" y="4114266"/>
            <a:ext cx="266037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70" name="Google Shape;670;p47"/>
          <p:cNvCxnSpPr/>
          <p:nvPr/>
        </p:nvCxnSpPr>
        <p:spPr>
          <a:xfrm>
            <a:off x="3254028" y="3981412"/>
            <a:ext cx="411439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71" name="Google Shape;671;p47"/>
          <p:cNvSpPr txBox="1">
            <a:spLocks noGrp="1"/>
          </p:cNvSpPr>
          <p:nvPr>
            <p:ph type="body" idx="9"/>
          </p:nvPr>
        </p:nvSpPr>
        <p:spPr>
          <a:xfrm>
            <a:off x="4450310" y="4554941"/>
            <a:ext cx="136551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600"/>
              <a:buFont typeface="Calibri"/>
              <a:buNone/>
              <a:defRPr sz="1600" b="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2" name="Google Shape;672;p47"/>
          <p:cNvSpPr txBox="1">
            <a:spLocks noGrp="1"/>
          </p:cNvSpPr>
          <p:nvPr>
            <p:ph type="body" idx="13"/>
          </p:nvPr>
        </p:nvSpPr>
        <p:spPr>
          <a:xfrm>
            <a:off x="5414788" y="3762596"/>
            <a:ext cx="136551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3" name="Google Shape;673;p47"/>
          <p:cNvSpPr txBox="1">
            <a:spLocks noGrp="1"/>
          </p:cNvSpPr>
          <p:nvPr>
            <p:ph type="body" idx="14"/>
          </p:nvPr>
        </p:nvSpPr>
        <p:spPr>
          <a:xfrm>
            <a:off x="5415998" y="2861758"/>
            <a:ext cx="136551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600"/>
              <a:buFont typeface="Calibri"/>
              <a:buNone/>
              <a:defRPr sz="1600" b="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4" name="Google Shape;674;p47"/>
          <p:cNvSpPr txBox="1">
            <a:spLocks noGrp="1"/>
          </p:cNvSpPr>
          <p:nvPr>
            <p:ph type="body" idx="15"/>
          </p:nvPr>
        </p:nvSpPr>
        <p:spPr>
          <a:xfrm>
            <a:off x="6508832" y="4605710"/>
            <a:ext cx="136551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6_Styl prstencového grafu">
  <p:cSld name="46_Styl prstencového grafu"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6" name="Google Shape;676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677" name="Google Shape;677;p48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8" name="Google Shape;678;p48"/>
          <p:cNvSpPr/>
          <p:nvPr/>
        </p:nvSpPr>
        <p:spPr>
          <a:xfrm>
            <a:off x="2703545" y="2276474"/>
            <a:ext cx="2408230" cy="2408230"/>
          </a:xfrm>
          <a:prstGeom prst="ellipse">
            <a:avLst/>
          </a:prstGeom>
          <a:noFill/>
          <a:ln w="25400" cap="flat" cmpd="sng">
            <a:solidFill>
              <a:schemeClr val="dk1">
                <a:alpha val="2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36575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9" name="Google Shape;679;p48"/>
          <p:cNvSpPr/>
          <p:nvPr/>
        </p:nvSpPr>
        <p:spPr>
          <a:xfrm>
            <a:off x="2703545" y="2276474"/>
            <a:ext cx="2408230" cy="2408230"/>
          </a:xfrm>
          <a:prstGeom prst="arc">
            <a:avLst>
              <a:gd name="adj1" fmla="val 16200000"/>
              <a:gd name="adj2" fmla="val 8491402"/>
            </a:avLst>
          </a:prstGeom>
          <a:noFill/>
          <a:ln w="50800" cap="rnd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0" name="Google Shape;680;p48"/>
          <p:cNvSpPr/>
          <p:nvPr/>
        </p:nvSpPr>
        <p:spPr>
          <a:xfrm>
            <a:off x="5736961" y="2276474"/>
            <a:ext cx="2408230" cy="2408230"/>
          </a:xfrm>
          <a:prstGeom prst="ellipse">
            <a:avLst/>
          </a:prstGeom>
          <a:noFill/>
          <a:ln w="25400" cap="flat" cmpd="sng">
            <a:solidFill>
              <a:schemeClr val="dk1">
                <a:alpha val="2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365750" rIns="0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1" name="Google Shape;681;p48"/>
          <p:cNvSpPr/>
          <p:nvPr/>
        </p:nvSpPr>
        <p:spPr>
          <a:xfrm>
            <a:off x="5736961" y="2276474"/>
            <a:ext cx="2408230" cy="2408230"/>
          </a:xfrm>
          <a:prstGeom prst="arc">
            <a:avLst>
              <a:gd name="adj1" fmla="val 16200000"/>
              <a:gd name="adj2" fmla="val 11378791"/>
            </a:avLst>
          </a:prstGeom>
          <a:noFill/>
          <a:ln w="50800" cap="rnd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2" name="Google Shape;682;p48"/>
          <p:cNvSpPr/>
          <p:nvPr/>
        </p:nvSpPr>
        <p:spPr>
          <a:xfrm>
            <a:off x="8791641" y="2276474"/>
            <a:ext cx="2408230" cy="2408230"/>
          </a:xfrm>
          <a:prstGeom prst="ellipse">
            <a:avLst/>
          </a:prstGeom>
          <a:noFill/>
          <a:ln w="25400" cap="flat" cmpd="sng">
            <a:solidFill>
              <a:schemeClr val="dk1">
                <a:alpha val="2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365750" rIns="0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3" name="Google Shape;683;p48"/>
          <p:cNvSpPr/>
          <p:nvPr/>
        </p:nvSpPr>
        <p:spPr>
          <a:xfrm>
            <a:off x="8791641" y="2276474"/>
            <a:ext cx="2408230" cy="2408230"/>
          </a:xfrm>
          <a:prstGeom prst="arc">
            <a:avLst>
              <a:gd name="adj1" fmla="val 16200000"/>
              <a:gd name="adj2" fmla="val 392104"/>
            </a:avLst>
          </a:prstGeom>
          <a:noFill/>
          <a:ln w="50800" cap="rnd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4" name="Google Shape;684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04457" y="5945391"/>
            <a:ext cx="8197697" cy="452780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p48"/>
          <p:cNvSpPr txBox="1">
            <a:spLocks noGrp="1"/>
          </p:cNvSpPr>
          <p:nvPr>
            <p:ph type="body" idx="1"/>
          </p:nvPr>
        </p:nvSpPr>
        <p:spPr>
          <a:xfrm>
            <a:off x="3063203" y="5087222"/>
            <a:ext cx="1915708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6" name="Google Shape;686;p48"/>
          <p:cNvSpPr txBox="1">
            <a:spLocks noGrp="1"/>
          </p:cNvSpPr>
          <p:nvPr>
            <p:ph type="body" idx="2"/>
          </p:nvPr>
        </p:nvSpPr>
        <p:spPr>
          <a:xfrm>
            <a:off x="6096000" y="5087222"/>
            <a:ext cx="1915708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7" name="Google Shape;687;p48"/>
          <p:cNvSpPr txBox="1">
            <a:spLocks noGrp="1"/>
          </p:cNvSpPr>
          <p:nvPr>
            <p:ph type="body" idx="3"/>
          </p:nvPr>
        </p:nvSpPr>
        <p:spPr>
          <a:xfrm>
            <a:off x="9150678" y="5087222"/>
            <a:ext cx="1915708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8" name="Google Shape;688;p48"/>
          <p:cNvSpPr txBox="1">
            <a:spLocks noGrp="1"/>
          </p:cNvSpPr>
          <p:nvPr>
            <p:ph type="body" idx="4"/>
          </p:nvPr>
        </p:nvSpPr>
        <p:spPr>
          <a:xfrm>
            <a:off x="3063203" y="2987087"/>
            <a:ext cx="132532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3200"/>
              <a:buFont typeface="Calibri"/>
              <a:buNone/>
              <a:defRPr sz="3200" b="0">
                <a:solidFill>
                  <a:srgbClr val="004C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9" name="Google Shape;689;p48"/>
          <p:cNvSpPr txBox="1">
            <a:spLocks noGrp="1"/>
          </p:cNvSpPr>
          <p:nvPr>
            <p:ph type="body" idx="5"/>
          </p:nvPr>
        </p:nvSpPr>
        <p:spPr>
          <a:xfrm>
            <a:off x="6096000" y="2987087"/>
            <a:ext cx="132532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3200"/>
              <a:buFont typeface="Calibri"/>
              <a:buNone/>
              <a:defRPr sz="3200" b="0">
                <a:solidFill>
                  <a:srgbClr val="004C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0" name="Google Shape;690;p48"/>
          <p:cNvSpPr txBox="1">
            <a:spLocks noGrp="1"/>
          </p:cNvSpPr>
          <p:nvPr>
            <p:ph type="body" idx="6"/>
          </p:nvPr>
        </p:nvSpPr>
        <p:spPr>
          <a:xfrm>
            <a:off x="9150678" y="2987087"/>
            <a:ext cx="132532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3200"/>
              <a:buFont typeface="Calibri"/>
              <a:buNone/>
              <a:defRPr sz="3200" b="0">
                <a:solidFill>
                  <a:srgbClr val="004C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0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50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5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5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00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500"/>
                            </p:stCondLst>
                            <p:childTnLst>
                              <p:par>
                                <p:cTn id="1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90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95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6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6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7_Infografika kruhova /cyklus">
  <p:cSld name="47_Infografika kruhova /cyklus"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2" name="Google Shape;692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693" name="Google Shape;693;p49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4" name="Google Shape;694;p49"/>
          <p:cNvSpPr/>
          <p:nvPr/>
        </p:nvSpPr>
        <p:spPr>
          <a:xfrm>
            <a:off x="3551238" y="3052763"/>
            <a:ext cx="2514600" cy="3122612"/>
          </a:xfrm>
          <a:custGeom>
            <a:avLst/>
            <a:gdLst/>
            <a:ahLst/>
            <a:cxnLst/>
            <a:rect l="l" t="t" r="r" b="b"/>
            <a:pathLst>
              <a:path w="415" h="515" extrusionOk="0">
                <a:moveTo>
                  <a:pt x="283" y="241"/>
                </a:moveTo>
                <a:cubicBezTo>
                  <a:pt x="283" y="239"/>
                  <a:pt x="283" y="237"/>
                  <a:pt x="283" y="235"/>
                </a:cubicBezTo>
                <a:cubicBezTo>
                  <a:pt x="201" y="189"/>
                  <a:pt x="145" y="101"/>
                  <a:pt x="144" y="0"/>
                </a:cubicBezTo>
                <a:cubicBezTo>
                  <a:pt x="59" y="46"/>
                  <a:pt x="0" y="137"/>
                  <a:pt x="0" y="241"/>
                </a:cubicBezTo>
                <a:cubicBezTo>
                  <a:pt x="0" y="392"/>
                  <a:pt x="123" y="515"/>
                  <a:pt x="274" y="515"/>
                </a:cubicBezTo>
                <a:cubicBezTo>
                  <a:pt x="325" y="515"/>
                  <a:pt x="374" y="500"/>
                  <a:pt x="415" y="476"/>
                </a:cubicBezTo>
                <a:cubicBezTo>
                  <a:pt x="336" y="428"/>
                  <a:pt x="283" y="341"/>
                  <a:pt x="283" y="241"/>
                </a:cubicBezTo>
                <a:close/>
              </a:path>
            </a:pathLst>
          </a:custGeom>
          <a:solidFill>
            <a:schemeClr val="lt1"/>
          </a:solidFill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360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03</a:t>
            </a:r>
            <a:endParaRPr/>
          </a:p>
        </p:txBody>
      </p:sp>
      <p:sp>
        <p:nvSpPr>
          <p:cNvPr id="695" name="Google Shape;695;p49"/>
          <p:cNvSpPr/>
          <p:nvPr/>
        </p:nvSpPr>
        <p:spPr>
          <a:xfrm>
            <a:off x="6057900" y="3070225"/>
            <a:ext cx="2516188" cy="3105150"/>
          </a:xfrm>
          <a:custGeom>
            <a:avLst/>
            <a:gdLst/>
            <a:ahLst/>
            <a:cxnLst/>
            <a:rect l="l" t="t" r="r" b="b"/>
            <a:pathLst>
              <a:path w="415" h="512" extrusionOk="0">
                <a:moveTo>
                  <a:pt x="277" y="0"/>
                </a:moveTo>
                <a:cubicBezTo>
                  <a:pt x="274" y="102"/>
                  <a:pt x="217" y="190"/>
                  <a:pt x="132" y="235"/>
                </a:cubicBezTo>
                <a:cubicBezTo>
                  <a:pt x="132" y="236"/>
                  <a:pt x="132" y="237"/>
                  <a:pt x="132" y="238"/>
                </a:cubicBezTo>
                <a:cubicBezTo>
                  <a:pt x="132" y="338"/>
                  <a:pt x="79" y="425"/>
                  <a:pt x="0" y="473"/>
                </a:cubicBezTo>
                <a:cubicBezTo>
                  <a:pt x="41" y="497"/>
                  <a:pt x="90" y="512"/>
                  <a:pt x="141" y="512"/>
                </a:cubicBezTo>
                <a:cubicBezTo>
                  <a:pt x="292" y="512"/>
                  <a:pt x="415" y="389"/>
                  <a:pt x="415" y="238"/>
                </a:cubicBezTo>
                <a:cubicBezTo>
                  <a:pt x="415" y="136"/>
                  <a:pt x="359" y="47"/>
                  <a:pt x="277" y="0"/>
                </a:cubicBezTo>
                <a:close/>
              </a:path>
            </a:pathLst>
          </a:custGeom>
          <a:solidFill>
            <a:schemeClr val="lt1"/>
          </a:solidFill>
          <a:ln w="28575" cap="flat" cmpd="sng">
            <a:solidFill>
              <a:srgbClr val="004C9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360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02</a:t>
            </a:r>
            <a:endParaRPr/>
          </a:p>
        </p:txBody>
      </p:sp>
      <p:sp>
        <p:nvSpPr>
          <p:cNvPr id="696" name="Google Shape;696;p49"/>
          <p:cNvSpPr/>
          <p:nvPr/>
        </p:nvSpPr>
        <p:spPr>
          <a:xfrm>
            <a:off x="5257800" y="4476750"/>
            <a:ext cx="1600200" cy="1462088"/>
          </a:xfrm>
          <a:custGeom>
            <a:avLst/>
            <a:gdLst/>
            <a:ahLst/>
            <a:cxnLst/>
            <a:rect l="l" t="t" r="r" b="b"/>
            <a:pathLst>
              <a:path w="264" h="241" extrusionOk="0">
                <a:moveTo>
                  <a:pt x="264" y="6"/>
                </a:moveTo>
                <a:cubicBezTo>
                  <a:pt x="264" y="5"/>
                  <a:pt x="264" y="4"/>
                  <a:pt x="264" y="3"/>
                </a:cubicBezTo>
                <a:cubicBezTo>
                  <a:pt x="226" y="24"/>
                  <a:pt x="182" y="36"/>
                  <a:pt x="135" y="36"/>
                </a:cubicBezTo>
                <a:cubicBezTo>
                  <a:pt x="86" y="36"/>
                  <a:pt x="40" y="23"/>
                  <a:pt x="0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106"/>
                  <a:pt x="53" y="193"/>
                  <a:pt x="132" y="241"/>
                </a:cubicBezTo>
                <a:cubicBezTo>
                  <a:pt x="211" y="193"/>
                  <a:pt x="264" y="106"/>
                  <a:pt x="264" y="6"/>
                </a:cubicBezTo>
                <a:close/>
              </a:path>
            </a:pathLst>
          </a:custGeom>
          <a:solidFill>
            <a:schemeClr val="accent5">
              <a:alpha val="26666"/>
            </a:schemeClr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7" name="Google Shape;697;p49"/>
          <p:cNvSpPr/>
          <p:nvPr/>
        </p:nvSpPr>
        <p:spPr>
          <a:xfrm>
            <a:off x="4416425" y="1379538"/>
            <a:ext cx="3321050" cy="1716087"/>
          </a:xfrm>
          <a:custGeom>
            <a:avLst/>
            <a:gdLst/>
            <a:ahLst/>
            <a:cxnLst/>
            <a:rect l="l" t="t" r="r" b="b"/>
            <a:pathLst>
              <a:path w="548" h="283" extrusionOk="0">
                <a:moveTo>
                  <a:pt x="271" y="283"/>
                </a:moveTo>
                <a:cubicBezTo>
                  <a:pt x="312" y="258"/>
                  <a:pt x="361" y="244"/>
                  <a:pt x="412" y="244"/>
                </a:cubicBezTo>
                <a:cubicBezTo>
                  <a:pt x="461" y="244"/>
                  <a:pt x="508" y="257"/>
                  <a:pt x="548" y="279"/>
                </a:cubicBezTo>
                <a:cubicBezTo>
                  <a:pt x="548" y="277"/>
                  <a:pt x="548" y="275"/>
                  <a:pt x="548" y="273"/>
                </a:cubicBezTo>
                <a:cubicBezTo>
                  <a:pt x="548" y="122"/>
                  <a:pt x="425" y="0"/>
                  <a:pt x="274" y="0"/>
                </a:cubicBezTo>
                <a:cubicBezTo>
                  <a:pt x="123" y="0"/>
                  <a:pt x="0" y="122"/>
                  <a:pt x="0" y="273"/>
                </a:cubicBezTo>
                <a:cubicBezTo>
                  <a:pt x="0" y="274"/>
                  <a:pt x="0" y="275"/>
                  <a:pt x="0" y="276"/>
                </a:cubicBezTo>
                <a:cubicBezTo>
                  <a:pt x="39" y="255"/>
                  <a:pt x="83" y="244"/>
                  <a:pt x="130" y="244"/>
                </a:cubicBezTo>
                <a:cubicBezTo>
                  <a:pt x="181" y="244"/>
                  <a:pt x="230" y="258"/>
                  <a:pt x="271" y="283"/>
                </a:cubicBezTo>
                <a:close/>
              </a:path>
            </a:pathLst>
          </a:custGeom>
          <a:solidFill>
            <a:schemeClr val="lt1"/>
          </a:solidFill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360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01</a:t>
            </a:r>
            <a:endParaRPr/>
          </a:p>
        </p:txBody>
      </p:sp>
      <p:sp>
        <p:nvSpPr>
          <p:cNvPr id="698" name="Google Shape;698;p49"/>
          <p:cNvSpPr/>
          <p:nvPr/>
        </p:nvSpPr>
        <p:spPr>
          <a:xfrm>
            <a:off x="4416425" y="2859088"/>
            <a:ext cx="1641475" cy="1617662"/>
          </a:xfrm>
          <a:custGeom>
            <a:avLst/>
            <a:gdLst/>
            <a:ahLst/>
            <a:cxnLst/>
            <a:rect l="l" t="t" r="r" b="b"/>
            <a:pathLst>
              <a:path w="271" h="267" extrusionOk="0">
                <a:moveTo>
                  <a:pt x="139" y="267"/>
                </a:moveTo>
                <a:cubicBezTo>
                  <a:pt x="141" y="170"/>
                  <a:pt x="193" y="86"/>
                  <a:pt x="271" y="39"/>
                </a:cubicBezTo>
                <a:cubicBezTo>
                  <a:pt x="230" y="14"/>
                  <a:pt x="181" y="0"/>
                  <a:pt x="130" y="0"/>
                </a:cubicBezTo>
                <a:cubicBezTo>
                  <a:pt x="83" y="0"/>
                  <a:pt x="39" y="11"/>
                  <a:pt x="0" y="32"/>
                </a:cubicBezTo>
                <a:cubicBezTo>
                  <a:pt x="1" y="133"/>
                  <a:pt x="57" y="221"/>
                  <a:pt x="139" y="267"/>
                </a:cubicBezTo>
                <a:close/>
              </a:path>
            </a:pathLst>
          </a:custGeom>
          <a:solidFill>
            <a:schemeClr val="accent6">
              <a:alpha val="26666"/>
            </a:schemeClr>
          </a:solidFill>
          <a:ln w="2857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9" name="Google Shape;699;p49"/>
          <p:cNvSpPr/>
          <p:nvPr/>
        </p:nvSpPr>
        <p:spPr>
          <a:xfrm>
            <a:off x="6057900" y="2859088"/>
            <a:ext cx="1679575" cy="1636712"/>
          </a:xfrm>
          <a:custGeom>
            <a:avLst/>
            <a:gdLst/>
            <a:ahLst/>
            <a:cxnLst/>
            <a:rect l="l" t="t" r="r" b="b"/>
            <a:pathLst>
              <a:path w="277" h="270" extrusionOk="0">
                <a:moveTo>
                  <a:pt x="0" y="39"/>
                </a:moveTo>
                <a:cubicBezTo>
                  <a:pt x="79" y="86"/>
                  <a:pt x="131" y="172"/>
                  <a:pt x="132" y="270"/>
                </a:cubicBezTo>
                <a:cubicBezTo>
                  <a:pt x="217" y="225"/>
                  <a:pt x="274" y="137"/>
                  <a:pt x="277" y="35"/>
                </a:cubicBezTo>
                <a:cubicBezTo>
                  <a:pt x="237" y="13"/>
                  <a:pt x="190" y="0"/>
                  <a:pt x="141" y="0"/>
                </a:cubicBezTo>
                <a:cubicBezTo>
                  <a:pt x="90" y="0"/>
                  <a:pt x="41" y="14"/>
                  <a:pt x="0" y="39"/>
                </a:cubicBezTo>
                <a:close/>
              </a:path>
            </a:pathLst>
          </a:custGeom>
          <a:solidFill>
            <a:schemeClr val="accent1">
              <a:alpha val="26666"/>
            </a:schemeClr>
          </a:solidFill>
          <a:ln w="28575" cap="flat" cmpd="sng">
            <a:solidFill>
              <a:srgbClr val="BBBE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0" name="Google Shape;700;p49"/>
          <p:cNvSpPr txBox="1">
            <a:spLocks noGrp="1"/>
          </p:cNvSpPr>
          <p:nvPr>
            <p:ph type="body" idx="1"/>
          </p:nvPr>
        </p:nvSpPr>
        <p:spPr>
          <a:xfrm>
            <a:off x="8681723" y="2301113"/>
            <a:ext cx="1524848" cy="871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1" name="Google Shape;701;p49"/>
          <p:cNvSpPr txBox="1">
            <a:spLocks noGrp="1"/>
          </p:cNvSpPr>
          <p:nvPr>
            <p:ph type="body" idx="2"/>
          </p:nvPr>
        </p:nvSpPr>
        <p:spPr>
          <a:xfrm>
            <a:off x="8681723" y="1914399"/>
            <a:ext cx="152484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400"/>
              <a:buFont typeface="Calibri"/>
              <a:buNone/>
              <a:defRPr sz="14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2" name="Google Shape;702;p49"/>
          <p:cNvSpPr txBox="1">
            <a:spLocks noGrp="1"/>
          </p:cNvSpPr>
          <p:nvPr>
            <p:ph type="body" idx="3"/>
          </p:nvPr>
        </p:nvSpPr>
        <p:spPr>
          <a:xfrm>
            <a:off x="9143150" y="4476750"/>
            <a:ext cx="1530780" cy="871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3" name="Google Shape;703;p49"/>
          <p:cNvSpPr txBox="1">
            <a:spLocks noGrp="1"/>
          </p:cNvSpPr>
          <p:nvPr>
            <p:ph type="body" idx="4"/>
          </p:nvPr>
        </p:nvSpPr>
        <p:spPr>
          <a:xfrm>
            <a:off x="9143150" y="4090036"/>
            <a:ext cx="153078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400"/>
              <a:buFont typeface="Calibri"/>
              <a:buNone/>
              <a:defRPr sz="14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4" name="Google Shape;704;p49"/>
          <p:cNvSpPr txBox="1">
            <a:spLocks noGrp="1"/>
          </p:cNvSpPr>
          <p:nvPr>
            <p:ph type="body" idx="5"/>
          </p:nvPr>
        </p:nvSpPr>
        <p:spPr>
          <a:xfrm>
            <a:off x="1531621" y="4476750"/>
            <a:ext cx="1524000" cy="871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5" name="Google Shape;705;p49"/>
          <p:cNvSpPr txBox="1">
            <a:spLocks noGrp="1"/>
          </p:cNvSpPr>
          <p:nvPr>
            <p:ph type="body" idx="6"/>
          </p:nvPr>
        </p:nvSpPr>
        <p:spPr>
          <a:xfrm>
            <a:off x="1531621" y="4090036"/>
            <a:ext cx="152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400"/>
              <a:buFont typeface="Calibri"/>
              <a:buNone/>
              <a:defRPr sz="14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2_Text + body Slide - 4x cisla">
  <p:cSld name="22_Text + body Slide - 4x cisla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20724" y="6218914"/>
            <a:ext cx="1393487" cy="319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21482" y="6162791"/>
            <a:ext cx="5934734" cy="32779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3"/>
          <p:cNvSpPr txBox="1"/>
          <p:nvPr/>
        </p:nvSpPr>
        <p:spPr>
          <a:xfrm>
            <a:off x="9807626" y="6088945"/>
            <a:ext cx="1828800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www.eurofondy.gov.sk</a:t>
            </a:r>
            <a:endParaRPr sz="9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7" name="Google Shape;197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3273" y="6196040"/>
            <a:ext cx="1363990" cy="32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84887" y="6173900"/>
            <a:ext cx="1450869" cy="312762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3"/>
          <p:cNvSpPr/>
          <p:nvPr/>
        </p:nvSpPr>
        <p:spPr>
          <a:xfrm>
            <a:off x="73893" y="5473074"/>
            <a:ext cx="5638538" cy="708917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98999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8_Infografika kruhova /proces 3x">
  <p:cSld name="48_Infografika kruhova /proces 3x"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7" name="Google Shape;707;p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708" name="Google Shape;708;p50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9" name="Google Shape;709;p50"/>
          <p:cNvSpPr/>
          <p:nvPr/>
        </p:nvSpPr>
        <p:spPr>
          <a:xfrm>
            <a:off x="704850" y="2136775"/>
            <a:ext cx="3552825" cy="3551238"/>
          </a:xfrm>
          <a:prstGeom prst="ellipse">
            <a:avLst/>
          </a:prstGeom>
          <a:noFill/>
          <a:ln w="57150" cap="flat" cmpd="sng">
            <a:solidFill>
              <a:schemeClr val="accent1">
                <a:alpha val="2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0" name="Google Shape;710;p50"/>
          <p:cNvSpPr/>
          <p:nvPr/>
        </p:nvSpPr>
        <p:spPr>
          <a:xfrm>
            <a:off x="706438" y="2139950"/>
            <a:ext cx="3548062" cy="3548063"/>
          </a:xfrm>
          <a:prstGeom prst="arc">
            <a:avLst>
              <a:gd name="adj1" fmla="val 10766207"/>
              <a:gd name="adj2" fmla="val 0"/>
            </a:avLst>
          </a:prstGeom>
          <a:noFill/>
          <a:ln w="57150" cap="sq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1" name="Google Shape;711;p50"/>
          <p:cNvSpPr/>
          <p:nvPr/>
        </p:nvSpPr>
        <p:spPr>
          <a:xfrm>
            <a:off x="4264025" y="2136775"/>
            <a:ext cx="3552825" cy="3551238"/>
          </a:xfrm>
          <a:prstGeom prst="ellipse">
            <a:avLst/>
          </a:prstGeom>
          <a:noFill/>
          <a:ln w="57150" cap="flat" cmpd="sng">
            <a:solidFill>
              <a:schemeClr val="accent5">
                <a:alpha val="2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2" name="Google Shape;712;p50"/>
          <p:cNvSpPr/>
          <p:nvPr/>
        </p:nvSpPr>
        <p:spPr>
          <a:xfrm rot="10800000">
            <a:off x="4265613" y="2139950"/>
            <a:ext cx="3548062" cy="3548063"/>
          </a:xfrm>
          <a:prstGeom prst="arc">
            <a:avLst>
              <a:gd name="adj1" fmla="val 10766207"/>
              <a:gd name="adj2" fmla="val 0"/>
            </a:avLst>
          </a:prstGeom>
          <a:noFill/>
          <a:ln w="57150" cap="sq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4C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3" name="Google Shape;713;p50"/>
          <p:cNvSpPr/>
          <p:nvPr/>
        </p:nvSpPr>
        <p:spPr>
          <a:xfrm>
            <a:off x="7812088" y="2136775"/>
            <a:ext cx="3552825" cy="3551238"/>
          </a:xfrm>
          <a:prstGeom prst="ellipse">
            <a:avLst/>
          </a:prstGeom>
          <a:noFill/>
          <a:ln w="57150" cap="flat" cmpd="sng">
            <a:solidFill>
              <a:schemeClr val="accent3">
                <a:alpha val="2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4" name="Google Shape;714;p50"/>
          <p:cNvSpPr/>
          <p:nvPr/>
        </p:nvSpPr>
        <p:spPr>
          <a:xfrm>
            <a:off x="7813675" y="2139950"/>
            <a:ext cx="3548063" cy="3548063"/>
          </a:xfrm>
          <a:prstGeom prst="arc">
            <a:avLst>
              <a:gd name="adj1" fmla="val 10766207"/>
              <a:gd name="adj2" fmla="val 0"/>
            </a:avLst>
          </a:prstGeom>
          <a:noFill/>
          <a:ln w="57150" cap="sq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5" name="Google Shape;715;p50"/>
          <p:cNvSpPr/>
          <p:nvPr/>
        </p:nvSpPr>
        <p:spPr>
          <a:xfrm>
            <a:off x="2041525" y="2800350"/>
            <a:ext cx="927100" cy="927100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508000" dist="254000" dir="54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80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2800" b="1">
              <a:solidFill>
                <a:srgbClr val="47474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6" name="Google Shape;716;p50"/>
          <p:cNvSpPr/>
          <p:nvPr/>
        </p:nvSpPr>
        <p:spPr>
          <a:xfrm>
            <a:off x="5575300" y="2800350"/>
            <a:ext cx="928688" cy="927100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508000" dist="254000" dir="54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80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2800" b="1">
              <a:solidFill>
                <a:srgbClr val="47474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7" name="Google Shape;717;p50"/>
          <p:cNvSpPr/>
          <p:nvPr/>
        </p:nvSpPr>
        <p:spPr>
          <a:xfrm>
            <a:off x="9124950" y="2800350"/>
            <a:ext cx="928688" cy="927100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508000" dist="254000" dir="54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80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2800" b="1">
              <a:solidFill>
                <a:srgbClr val="47474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8" name="Google Shape;718;p50"/>
          <p:cNvSpPr txBox="1">
            <a:spLocks noGrp="1"/>
          </p:cNvSpPr>
          <p:nvPr>
            <p:ph type="body" idx="1"/>
          </p:nvPr>
        </p:nvSpPr>
        <p:spPr>
          <a:xfrm>
            <a:off x="1587814" y="4473575"/>
            <a:ext cx="1804507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9" name="Google Shape;719;p50"/>
          <p:cNvSpPr txBox="1">
            <a:spLocks noGrp="1"/>
          </p:cNvSpPr>
          <p:nvPr>
            <p:ph type="body" idx="2"/>
          </p:nvPr>
        </p:nvSpPr>
        <p:spPr>
          <a:xfrm>
            <a:off x="1587814" y="4086861"/>
            <a:ext cx="180450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0" name="Google Shape;720;p50"/>
          <p:cNvSpPr txBox="1">
            <a:spLocks noGrp="1"/>
          </p:cNvSpPr>
          <p:nvPr>
            <p:ph type="body" idx="3"/>
          </p:nvPr>
        </p:nvSpPr>
        <p:spPr>
          <a:xfrm>
            <a:off x="5130381" y="4473573"/>
            <a:ext cx="1804507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1" name="Google Shape;721;p50"/>
          <p:cNvSpPr txBox="1">
            <a:spLocks noGrp="1"/>
          </p:cNvSpPr>
          <p:nvPr>
            <p:ph type="body" idx="4"/>
          </p:nvPr>
        </p:nvSpPr>
        <p:spPr>
          <a:xfrm>
            <a:off x="8654978" y="4473573"/>
            <a:ext cx="1804507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2" name="Google Shape;722;p50"/>
          <p:cNvSpPr txBox="1">
            <a:spLocks noGrp="1"/>
          </p:cNvSpPr>
          <p:nvPr>
            <p:ph type="body" idx="5"/>
          </p:nvPr>
        </p:nvSpPr>
        <p:spPr>
          <a:xfrm>
            <a:off x="8654978" y="4086859"/>
            <a:ext cx="180450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3" name="Google Shape;723;p50"/>
          <p:cNvSpPr txBox="1">
            <a:spLocks noGrp="1"/>
          </p:cNvSpPr>
          <p:nvPr>
            <p:ph type="body" idx="6"/>
          </p:nvPr>
        </p:nvSpPr>
        <p:spPr>
          <a:xfrm>
            <a:off x="5131700" y="4086859"/>
            <a:ext cx="180450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800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00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3" presetClass="entr" presetSubtype="16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9_Infografika kruhova /proces 4x">
  <p:cSld name="49_Infografika kruhova /proces 4x">
    <p:spTree>
      <p:nvGrpSpPr>
        <p:cNvPr id="1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5" name="Google Shape;725;p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726" name="Google Shape;726;p51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7" name="Google Shape;727;p51"/>
          <p:cNvSpPr/>
          <p:nvPr/>
        </p:nvSpPr>
        <p:spPr>
          <a:xfrm>
            <a:off x="1406525" y="3321050"/>
            <a:ext cx="2584450" cy="1296988"/>
          </a:xfrm>
          <a:custGeom>
            <a:avLst/>
            <a:gdLst/>
            <a:ahLst/>
            <a:cxnLst/>
            <a:rect l="l" t="t" r="r" b="b"/>
            <a:pathLst>
              <a:path w="440" h="220" extrusionOk="0">
                <a:moveTo>
                  <a:pt x="220" y="166"/>
                </a:moveTo>
                <a:cubicBezTo>
                  <a:pt x="128" y="166"/>
                  <a:pt x="54" y="92"/>
                  <a:pt x="5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2"/>
                  <a:pt x="98" y="220"/>
                  <a:pt x="220" y="220"/>
                </a:cubicBezTo>
                <a:cubicBezTo>
                  <a:pt x="341" y="220"/>
                  <a:pt x="440" y="122"/>
                  <a:pt x="440" y="0"/>
                </a:cubicBezTo>
                <a:cubicBezTo>
                  <a:pt x="386" y="0"/>
                  <a:pt x="386" y="0"/>
                  <a:pt x="386" y="0"/>
                </a:cubicBezTo>
                <a:cubicBezTo>
                  <a:pt x="386" y="92"/>
                  <a:pt x="311" y="166"/>
                  <a:pt x="220" y="166"/>
                </a:cubicBezTo>
                <a:close/>
              </a:path>
            </a:pathLst>
          </a:custGeom>
          <a:solidFill>
            <a:srgbClr val="9A9EA1">
              <a:alpha val="1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FFFFFF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728" name="Google Shape;728;p51"/>
          <p:cNvSpPr/>
          <p:nvPr/>
        </p:nvSpPr>
        <p:spPr>
          <a:xfrm>
            <a:off x="3673475" y="2024063"/>
            <a:ext cx="2582863" cy="1296987"/>
          </a:xfrm>
          <a:custGeom>
            <a:avLst/>
            <a:gdLst/>
            <a:ahLst/>
            <a:cxnLst/>
            <a:rect l="l" t="t" r="r" b="b"/>
            <a:pathLst>
              <a:path w="440" h="220" extrusionOk="0">
                <a:moveTo>
                  <a:pt x="220" y="0"/>
                </a:moveTo>
                <a:cubicBezTo>
                  <a:pt x="98" y="0"/>
                  <a:pt x="0" y="99"/>
                  <a:pt x="0" y="220"/>
                </a:cubicBezTo>
                <a:cubicBezTo>
                  <a:pt x="54" y="220"/>
                  <a:pt x="54" y="220"/>
                  <a:pt x="54" y="220"/>
                </a:cubicBezTo>
                <a:cubicBezTo>
                  <a:pt x="54" y="129"/>
                  <a:pt x="128" y="54"/>
                  <a:pt x="220" y="54"/>
                </a:cubicBezTo>
                <a:cubicBezTo>
                  <a:pt x="311" y="54"/>
                  <a:pt x="386" y="129"/>
                  <a:pt x="386" y="220"/>
                </a:cubicBezTo>
                <a:cubicBezTo>
                  <a:pt x="440" y="220"/>
                  <a:pt x="440" y="220"/>
                  <a:pt x="440" y="220"/>
                </a:cubicBezTo>
                <a:cubicBezTo>
                  <a:pt x="440" y="99"/>
                  <a:pt x="341" y="0"/>
                  <a:pt x="220" y="0"/>
                </a:cubicBezTo>
                <a:close/>
              </a:path>
            </a:pathLst>
          </a:custGeom>
          <a:solidFill>
            <a:srgbClr val="9A9EA1">
              <a:alpha val="1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FFFFFF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729" name="Google Shape;729;p51"/>
          <p:cNvSpPr/>
          <p:nvPr/>
        </p:nvSpPr>
        <p:spPr>
          <a:xfrm>
            <a:off x="5938838" y="3321050"/>
            <a:ext cx="2582862" cy="1296988"/>
          </a:xfrm>
          <a:custGeom>
            <a:avLst/>
            <a:gdLst/>
            <a:ahLst/>
            <a:cxnLst/>
            <a:rect l="l" t="t" r="r" b="b"/>
            <a:pathLst>
              <a:path w="440" h="220" extrusionOk="0">
                <a:moveTo>
                  <a:pt x="220" y="166"/>
                </a:moveTo>
                <a:cubicBezTo>
                  <a:pt x="128" y="166"/>
                  <a:pt x="54" y="92"/>
                  <a:pt x="5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2"/>
                  <a:pt x="98" y="220"/>
                  <a:pt x="220" y="220"/>
                </a:cubicBezTo>
                <a:cubicBezTo>
                  <a:pt x="341" y="220"/>
                  <a:pt x="440" y="122"/>
                  <a:pt x="440" y="0"/>
                </a:cubicBezTo>
                <a:cubicBezTo>
                  <a:pt x="386" y="0"/>
                  <a:pt x="386" y="0"/>
                  <a:pt x="386" y="0"/>
                </a:cubicBezTo>
                <a:cubicBezTo>
                  <a:pt x="386" y="92"/>
                  <a:pt x="311" y="166"/>
                  <a:pt x="220" y="166"/>
                </a:cubicBezTo>
                <a:close/>
              </a:path>
            </a:pathLst>
          </a:custGeom>
          <a:solidFill>
            <a:srgbClr val="9A9EA1">
              <a:alpha val="1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FFFFFF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730" name="Google Shape;730;p51"/>
          <p:cNvSpPr/>
          <p:nvPr/>
        </p:nvSpPr>
        <p:spPr>
          <a:xfrm>
            <a:off x="8205788" y="2024063"/>
            <a:ext cx="2582862" cy="1296987"/>
          </a:xfrm>
          <a:custGeom>
            <a:avLst/>
            <a:gdLst/>
            <a:ahLst/>
            <a:cxnLst/>
            <a:rect l="l" t="t" r="r" b="b"/>
            <a:pathLst>
              <a:path w="440" h="220" extrusionOk="0">
                <a:moveTo>
                  <a:pt x="220" y="0"/>
                </a:moveTo>
                <a:cubicBezTo>
                  <a:pt x="98" y="0"/>
                  <a:pt x="0" y="99"/>
                  <a:pt x="0" y="220"/>
                </a:cubicBezTo>
                <a:cubicBezTo>
                  <a:pt x="54" y="220"/>
                  <a:pt x="54" y="220"/>
                  <a:pt x="54" y="220"/>
                </a:cubicBezTo>
                <a:cubicBezTo>
                  <a:pt x="54" y="129"/>
                  <a:pt x="128" y="54"/>
                  <a:pt x="220" y="54"/>
                </a:cubicBezTo>
                <a:cubicBezTo>
                  <a:pt x="311" y="54"/>
                  <a:pt x="386" y="129"/>
                  <a:pt x="386" y="220"/>
                </a:cubicBezTo>
                <a:cubicBezTo>
                  <a:pt x="440" y="220"/>
                  <a:pt x="440" y="220"/>
                  <a:pt x="440" y="220"/>
                </a:cubicBezTo>
                <a:cubicBezTo>
                  <a:pt x="440" y="99"/>
                  <a:pt x="341" y="0"/>
                  <a:pt x="220" y="0"/>
                </a:cubicBezTo>
                <a:close/>
              </a:path>
            </a:pathLst>
          </a:custGeom>
          <a:solidFill>
            <a:srgbClr val="9A9EA1">
              <a:alpha val="1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FFFFFF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731" name="Google Shape;731;p51"/>
          <p:cNvSpPr/>
          <p:nvPr/>
        </p:nvSpPr>
        <p:spPr>
          <a:xfrm>
            <a:off x="1406525" y="2039938"/>
            <a:ext cx="2584450" cy="1296987"/>
          </a:xfrm>
          <a:custGeom>
            <a:avLst/>
            <a:gdLst/>
            <a:ahLst/>
            <a:cxnLst/>
            <a:rect l="l" t="t" r="r" b="b"/>
            <a:pathLst>
              <a:path w="440" h="220" extrusionOk="0">
                <a:moveTo>
                  <a:pt x="220" y="0"/>
                </a:moveTo>
                <a:cubicBezTo>
                  <a:pt x="98" y="0"/>
                  <a:pt x="0" y="99"/>
                  <a:pt x="0" y="220"/>
                </a:cubicBezTo>
                <a:cubicBezTo>
                  <a:pt x="54" y="220"/>
                  <a:pt x="54" y="220"/>
                  <a:pt x="54" y="220"/>
                </a:cubicBezTo>
                <a:cubicBezTo>
                  <a:pt x="54" y="129"/>
                  <a:pt x="128" y="54"/>
                  <a:pt x="220" y="54"/>
                </a:cubicBezTo>
                <a:cubicBezTo>
                  <a:pt x="311" y="54"/>
                  <a:pt x="386" y="129"/>
                  <a:pt x="386" y="220"/>
                </a:cubicBezTo>
                <a:cubicBezTo>
                  <a:pt x="440" y="220"/>
                  <a:pt x="440" y="220"/>
                  <a:pt x="440" y="220"/>
                </a:cubicBezTo>
                <a:cubicBezTo>
                  <a:pt x="440" y="99"/>
                  <a:pt x="341" y="0"/>
                  <a:pt x="220" y="0"/>
                </a:cubicBezTo>
                <a:close/>
              </a:path>
            </a:pathLst>
          </a:custGeom>
          <a:solidFill>
            <a:schemeClr val="lt1"/>
          </a:solidFill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FFFFFF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732" name="Google Shape;732;p51"/>
          <p:cNvSpPr/>
          <p:nvPr/>
        </p:nvSpPr>
        <p:spPr>
          <a:xfrm>
            <a:off x="3673475" y="3336925"/>
            <a:ext cx="2582863" cy="1296988"/>
          </a:xfrm>
          <a:custGeom>
            <a:avLst/>
            <a:gdLst/>
            <a:ahLst/>
            <a:cxnLst/>
            <a:rect l="l" t="t" r="r" b="b"/>
            <a:pathLst>
              <a:path w="440" h="220" extrusionOk="0">
                <a:moveTo>
                  <a:pt x="220" y="166"/>
                </a:moveTo>
                <a:cubicBezTo>
                  <a:pt x="128" y="166"/>
                  <a:pt x="54" y="92"/>
                  <a:pt x="5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2"/>
                  <a:pt x="98" y="220"/>
                  <a:pt x="220" y="220"/>
                </a:cubicBezTo>
                <a:cubicBezTo>
                  <a:pt x="341" y="220"/>
                  <a:pt x="440" y="122"/>
                  <a:pt x="440" y="0"/>
                </a:cubicBezTo>
                <a:cubicBezTo>
                  <a:pt x="386" y="0"/>
                  <a:pt x="386" y="0"/>
                  <a:pt x="386" y="0"/>
                </a:cubicBezTo>
                <a:cubicBezTo>
                  <a:pt x="386" y="92"/>
                  <a:pt x="311" y="166"/>
                  <a:pt x="220" y="166"/>
                </a:cubicBezTo>
                <a:close/>
              </a:path>
            </a:pathLst>
          </a:custGeom>
          <a:solidFill>
            <a:schemeClr val="lt1"/>
          </a:solidFill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FFFFFF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733" name="Google Shape;733;p51"/>
          <p:cNvSpPr/>
          <p:nvPr/>
        </p:nvSpPr>
        <p:spPr>
          <a:xfrm>
            <a:off x="5938838" y="2039938"/>
            <a:ext cx="2582862" cy="1296987"/>
          </a:xfrm>
          <a:custGeom>
            <a:avLst/>
            <a:gdLst/>
            <a:ahLst/>
            <a:cxnLst/>
            <a:rect l="l" t="t" r="r" b="b"/>
            <a:pathLst>
              <a:path w="440" h="220" extrusionOk="0">
                <a:moveTo>
                  <a:pt x="220" y="0"/>
                </a:moveTo>
                <a:cubicBezTo>
                  <a:pt x="98" y="0"/>
                  <a:pt x="0" y="99"/>
                  <a:pt x="0" y="220"/>
                </a:cubicBezTo>
                <a:cubicBezTo>
                  <a:pt x="54" y="220"/>
                  <a:pt x="54" y="220"/>
                  <a:pt x="54" y="220"/>
                </a:cubicBezTo>
                <a:cubicBezTo>
                  <a:pt x="54" y="129"/>
                  <a:pt x="128" y="54"/>
                  <a:pt x="220" y="54"/>
                </a:cubicBezTo>
                <a:cubicBezTo>
                  <a:pt x="311" y="54"/>
                  <a:pt x="386" y="129"/>
                  <a:pt x="386" y="220"/>
                </a:cubicBezTo>
                <a:cubicBezTo>
                  <a:pt x="440" y="220"/>
                  <a:pt x="440" y="220"/>
                  <a:pt x="440" y="220"/>
                </a:cubicBezTo>
                <a:cubicBezTo>
                  <a:pt x="440" y="99"/>
                  <a:pt x="341" y="0"/>
                  <a:pt x="220" y="0"/>
                </a:cubicBezTo>
                <a:close/>
              </a:path>
            </a:pathLst>
          </a:custGeom>
          <a:solidFill>
            <a:schemeClr val="lt1"/>
          </a:solidFill>
          <a:ln w="2857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FFFFFF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734" name="Google Shape;734;p51"/>
          <p:cNvSpPr/>
          <p:nvPr/>
        </p:nvSpPr>
        <p:spPr>
          <a:xfrm>
            <a:off x="8205788" y="3210841"/>
            <a:ext cx="2583120" cy="1423071"/>
          </a:xfrm>
          <a:custGeom>
            <a:avLst/>
            <a:gdLst/>
            <a:ahLst/>
            <a:cxnLst/>
            <a:rect l="l" t="t" r="r" b="b"/>
            <a:pathLst>
              <a:path w="10001" h="10973" extrusionOk="0">
                <a:moveTo>
                  <a:pt x="5000" y="8518"/>
                </a:moveTo>
                <a:cubicBezTo>
                  <a:pt x="2909" y="8518"/>
                  <a:pt x="1227" y="5155"/>
                  <a:pt x="1227" y="973"/>
                </a:cubicBezTo>
                <a:lnTo>
                  <a:pt x="0" y="973"/>
                </a:lnTo>
                <a:cubicBezTo>
                  <a:pt x="0" y="6518"/>
                  <a:pt x="2227" y="10973"/>
                  <a:pt x="5000" y="10973"/>
                </a:cubicBezTo>
                <a:cubicBezTo>
                  <a:pt x="7750" y="10973"/>
                  <a:pt x="10000" y="6518"/>
                  <a:pt x="10000" y="973"/>
                </a:cubicBezTo>
                <a:cubicBezTo>
                  <a:pt x="10031" y="977"/>
                  <a:pt x="9426" y="-44"/>
                  <a:pt x="9375" y="1"/>
                </a:cubicBezTo>
                <a:cubicBezTo>
                  <a:pt x="9387" y="-44"/>
                  <a:pt x="8802" y="977"/>
                  <a:pt x="8773" y="973"/>
                </a:cubicBezTo>
                <a:cubicBezTo>
                  <a:pt x="8773" y="5155"/>
                  <a:pt x="7068" y="8518"/>
                  <a:pt x="5000" y="8518"/>
                </a:cubicBezTo>
                <a:close/>
              </a:path>
            </a:pathLst>
          </a:custGeom>
          <a:solidFill>
            <a:schemeClr val="lt1"/>
          </a:solidFill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FFFFFF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735" name="Google Shape;735;p51"/>
          <p:cNvSpPr/>
          <p:nvPr/>
        </p:nvSpPr>
        <p:spPr>
          <a:xfrm>
            <a:off x="2395893" y="3089606"/>
            <a:ext cx="55015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80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01</a:t>
            </a:r>
            <a:endParaRPr/>
          </a:p>
        </p:txBody>
      </p:sp>
      <p:sp>
        <p:nvSpPr>
          <p:cNvPr id="736" name="Google Shape;736;p51"/>
          <p:cNvSpPr/>
          <p:nvPr/>
        </p:nvSpPr>
        <p:spPr>
          <a:xfrm>
            <a:off x="4681894" y="3089606"/>
            <a:ext cx="55015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80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02</a:t>
            </a:r>
            <a:endParaRPr/>
          </a:p>
        </p:txBody>
      </p:sp>
      <p:sp>
        <p:nvSpPr>
          <p:cNvPr id="737" name="Google Shape;737;p51"/>
          <p:cNvSpPr/>
          <p:nvPr/>
        </p:nvSpPr>
        <p:spPr>
          <a:xfrm>
            <a:off x="6940906" y="3089606"/>
            <a:ext cx="55015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80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03</a:t>
            </a:r>
            <a:endParaRPr/>
          </a:p>
        </p:txBody>
      </p:sp>
      <p:sp>
        <p:nvSpPr>
          <p:cNvPr id="738" name="Google Shape;738;p51"/>
          <p:cNvSpPr/>
          <p:nvPr/>
        </p:nvSpPr>
        <p:spPr>
          <a:xfrm>
            <a:off x="9230080" y="3089606"/>
            <a:ext cx="55015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80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04</a:t>
            </a:r>
            <a:endParaRPr/>
          </a:p>
        </p:txBody>
      </p:sp>
      <p:sp>
        <p:nvSpPr>
          <p:cNvPr id="739" name="Google Shape;739;p51"/>
          <p:cNvSpPr txBox="1">
            <a:spLocks noGrp="1"/>
          </p:cNvSpPr>
          <p:nvPr>
            <p:ph type="body" idx="1"/>
          </p:nvPr>
        </p:nvSpPr>
        <p:spPr>
          <a:xfrm>
            <a:off x="1533957" y="5298863"/>
            <a:ext cx="1959466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0" name="Google Shape;740;p51"/>
          <p:cNvSpPr txBox="1">
            <a:spLocks noGrp="1"/>
          </p:cNvSpPr>
          <p:nvPr>
            <p:ph type="body" idx="2"/>
          </p:nvPr>
        </p:nvSpPr>
        <p:spPr>
          <a:xfrm>
            <a:off x="1540739" y="4912149"/>
            <a:ext cx="195946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1" name="Google Shape;741;p51"/>
          <p:cNvSpPr txBox="1">
            <a:spLocks noGrp="1"/>
          </p:cNvSpPr>
          <p:nvPr>
            <p:ph type="body" idx="3"/>
          </p:nvPr>
        </p:nvSpPr>
        <p:spPr>
          <a:xfrm>
            <a:off x="3927459" y="5298863"/>
            <a:ext cx="1959466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2" name="Google Shape;742;p51"/>
          <p:cNvSpPr txBox="1">
            <a:spLocks noGrp="1"/>
          </p:cNvSpPr>
          <p:nvPr>
            <p:ph type="body" idx="4"/>
          </p:nvPr>
        </p:nvSpPr>
        <p:spPr>
          <a:xfrm>
            <a:off x="3934241" y="4912149"/>
            <a:ext cx="195946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3" name="Google Shape;743;p51"/>
          <p:cNvSpPr txBox="1">
            <a:spLocks noGrp="1"/>
          </p:cNvSpPr>
          <p:nvPr>
            <p:ph type="body" idx="5"/>
          </p:nvPr>
        </p:nvSpPr>
        <p:spPr>
          <a:xfrm>
            <a:off x="6320961" y="5298863"/>
            <a:ext cx="1959466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4" name="Google Shape;744;p51"/>
          <p:cNvSpPr txBox="1">
            <a:spLocks noGrp="1"/>
          </p:cNvSpPr>
          <p:nvPr>
            <p:ph type="body" idx="6"/>
          </p:nvPr>
        </p:nvSpPr>
        <p:spPr>
          <a:xfrm>
            <a:off x="6327743" y="4912149"/>
            <a:ext cx="195946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5" name="Google Shape;745;p51"/>
          <p:cNvSpPr txBox="1">
            <a:spLocks noGrp="1"/>
          </p:cNvSpPr>
          <p:nvPr>
            <p:ph type="body" idx="7"/>
          </p:nvPr>
        </p:nvSpPr>
        <p:spPr>
          <a:xfrm>
            <a:off x="8714463" y="5298863"/>
            <a:ext cx="1959466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6" name="Google Shape;746;p51"/>
          <p:cNvSpPr txBox="1">
            <a:spLocks noGrp="1"/>
          </p:cNvSpPr>
          <p:nvPr>
            <p:ph type="body" idx="8"/>
          </p:nvPr>
        </p:nvSpPr>
        <p:spPr>
          <a:xfrm>
            <a:off x="8721245" y="4912149"/>
            <a:ext cx="195946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500"/>
                                        <p:tgtEl>
                                          <p:spTgt spid="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500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/>
                                        <p:tgtEl>
                                          <p:spTgt spid="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500"/>
                                        <p:tgtEl>
                                          <p:spTgt spid="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0_Infografika kruhova /proces 5x">
  <p:cSld name="50_Infografika kruhova /proces 5x"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8" name="Google Shape;748;p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749" name="Google Shape;749;p52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0" name="Google Shape;750;p52"/>
          <p:cNvSpPr/>
          <p:nvPr/>
        </p:nvSpPr>
        <p:spPr>
          <a:xfrm>
            <a:off x="5337175" y="2117781"/>
            <a:ext cx="1579563" cy="1579563"/>
          </a:xfrm>
          <a:prstGeom prst="arc">
            <a:avLst>
              <a:gd name="adj1" fmla="val 7914138"/>
              <a:gd name="adj2" fmla="val 2868450"/>
            </a:avLst>
          </a:prstGeom>
          <a:noFill/>
          <a:ln w="3810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1" name="Google Shape;751;p52"/>
          <p:cNvSpPr/>
          <p:nvPr/>
        </p:nvSpPr>
        <p:spPr>
          <a:xfrm rot="10800000">
            <a:off x="6408738" y="3281419"/>
            <a:ext cx="1579562" cy="1579562"/>
          </a:xfrm>
          <a:prstGeom prst="arc">
            <a:avLst>
              <a:gd name="adj1" fmla="val 7914138"/>
              <a:gd name="adj2" fmla="val 2868450"/>
            </a:avLst>
          </a:prstGeom>
          <a:noFill/>
          <a:ln w="381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2" name="Google Shape;752;p52"/>
          <p:cNvSpPr/>
          <p:nvPr/>
        </p:nvSpPr>
        <p:spPr>
          <a:xfrm rot="10800000">
            <a:off x="4268788" y="3281419"/>
            <a:ext cx="1579562" cy="1579562"/>
          </a:xfrm>
          <a:prstGeom prst="arc">
            <a:avLst>
              <a:gd name="adj1" fmla="val 7914138"/>
              <a:gd name="adj2" fmla="val 2868450"/>
            </a:avLst>
          </a:prstGeom>
          <a:noFill/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3" name="Google Shape;753;p52"/>
          <p:cNvSpPr/>
          <p:nvPr/>
        </p:nvSpPr>
        <p:spPr>
          <a:xfrm>
            <a:off x="3198813" y="2117781"/>
            <a:ext cx="1579562" cy="1579563"/>
          </a:xfrm>
          <a:prstGeom prst="arc">
            <a:avLst>
              <a:gd name="adj1" fmla="val 7914138"/>
              <a:gd name="adj2" fmla="val 2868450"/>
            </a:avLst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4" name="Google Shape;754;p52"/>
          <p:cNvSpPr/>
          <p:nvPr/>
        </p:nvSpPr>
        <p:spPr>
          <a:xfrm>
            <a:off x="7475538" y="2117781"/>
            <a:ext cx="1579562" cy="1579563"/>
          </a:xfrm>
          <a:prstGeom prst="arc">
            <a:avLst>
              <a:gd name="adj1" fmla="val 7914138"/>
              <a:gd name="adj2" fmla="val 2868450"/>
            </a:avLst>
          </a:prstGeom>
          <a:noFill/>
          <a:ln w="381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5" name="Google Shape;755;p52"/>
          <p:cNvSpPr/>
          <p:nvPr/>
        </p:nvSpPr>
        <p:spPr>
          <a:xfrm>
            <a:off x="3552825" y="2460681"/>
            <a:ext cx="884238" cy="884238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508000" dist="254000" dir="54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00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01</a:t>
            </a:r>
            <a:endParaRPr/>
          </a:p>
        </p:txBody>
      </p:sp>
      <p:sp>
        <p:nvSpPr>
          <p:cNvPr id="756" name="Google Shape;756;p52"/>
          <p:cNvSpPr/>
          <p:nvPr/>
        </p:nvSpPr>
        <p:spPr>
          <a:xfrm>
            <a:off x="4624388" y="3629081"/>
            <a:ext cx="884237" cy="884238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508000" dist="254000" dir="54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00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02</a:t>
            </a:r>
            <a:endParaRPr/>
          </a:p>
        </p:txBody>
      </p:sp>
      <p:sp>
        <p:nvSpPr>
          <p:cNvPr id="757" name="Google Shape;757;p52"/>
          <p:cNvSpPr/>
          <p:nvPr/>
        </p:nvSpPr>
        <p:spPr>
          <a:xfrm>
            <a:off x="5665788" y="2460681"/>
            <a:ext cx="884237" cy="884238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508000" dist="254000" dir="54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00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03</a:t>
            </a:r>
            <a:endParaRPr/>
          </a:p>
        </p:txBody>
      </p:sp>
      <p:sp>
        <p:nvSpPr>
          <p:cNvPr id="758" name="Google Shape;758;p52"/>
          <p:cNvSpPr/>
          <p:nvPr/>
        </p:nvSpPr>
        <p:spPr>
          <a:xfrm>
            <a:off x="7827963" y="2460681"/>
            <a:ext cx="885825" cy="884238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508000" dist="254000" dir="54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00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05</a:t>
            </a:r>
            <a:endParaRPr/>
          </a:p>
        </p:txBody>
      </p:sp>
      <p:sp>
        <p:nvSpPr>
          <p:cNvPr id="759" name="Google Shape;759;p52"/>
          <p:cNvSpPr/>
          <p:nvPr/>
        </p:nvSpPr>
        <p:spPr>
          <a:xfrm>
            <a:off x="6772275" y="3629081"/>
            <a:ext cx="884238" cy="884238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508000" dist="254000" dir="54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000">
                <a:solidFill>
                  <a:srgbClr val="474747"/>
                </a:solidFill>
                <a:latin typeface="Calibri"/>
                <a:ea typeface="Calibri"/>
                <a:cs typeface="Calibri"/>
                <a:sym typeface="Calibri"/>
              </a:rPr>
              <a:t>04</a:t>
            </a:r>
            <a:endParaRPr/>
          </a:p>
        </p:txBody>
      </p:sp>
      <p:sp>
        <p:nvSpPr>
          <p:cNvPr id="760" name="Google Shape;760;p52"/>
          <p:cNvSpPr txBox="1">
            <a:spLocks noGrp="1"/>
          </p:cNvSpPr>
          <p:nvPr>
            <p:ph type="body" idx="1"/>
          </p:nvPr>
        </p:nvSpPr>
        <p:spPr>
          <a:xfrm>
            <a:off x="914111" y="3092102"/>
            <a:ext cx="1684943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1" name="Google Shape;761;p52"/>
          <p:cNvSpPr txBox="1">
            <a:spLocks noGrp="1"/>
          </p:cNvSpPr>
          <p:nvPr>
            <p:ph type="body" idx="2"/>
          </p:nvPr>
        </p:nvSpPr>
        <p:spPr>
          <a:xfrm>
            <a:off x="914111" y="2705388"/>
            <a:ext cx="168494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2" name="Google Shape;762;p52"/>
          <p:cNvSpPr txBox="1">
            <a:spLocks noGrp="1"/>
          </p:cNvSpPr>
          <p:nvPr>
            <p:ph type="body" idx="3"/>
          </p:nvPr>
        </p:nvSpPr>
        <p:spPr>
          <a:xfrm>
            <a:off x="2293416" y="4900033"/>
            <a:ext cx="1684943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3" name="Google Shape;763;p52"/>
          <p:cNvSpPr txBox="1">
            <a:spLocks noGrp="1"/>
          </p:cNvSpPr>
          <p:nvPr>
            <p:ph type="body" idx="4"/>
          </p:nvPr>
        </p:nvSpPr>
        <p:spPr>
          <a:xfrm>
            <a:off x="2293416" y="4513319"/>
            <a:ext cx="168494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4" name="Google Shape;764;p52"/>
          <p:cNvSpPr txBox="1">
            <a:spLocks noGrp="1"/>
          </p:cNvSpPr>
          <p:nvPr>
            <p:ph type="body" idx="5"/>
          </p:nvPr>
        </p:nvSpPr>
        <p:spPr>
          <a:xfrm>
            <a:off x="5288978" y="5501896"/>
            <a:ext cx="1684943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5" name="Google Shape;765;p52"/>
          <p:cNvSpPr txBox="1">
            <a:spLocks noGrp="1"/>
          </p:cNvSpPr>
          <p:nvPr>
            <p:ph type="body" idx="6"/>
          </p:nvPr>
        </p:nvSpPr>
        <p:spPr>
          <a:xfrm>
            <a:off x="5288978" y="5115182"/>
            <a:ext cx="168494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6" name="Google Shape;766;p52"/>
          <p:cNvSpPr txBox="1">
            <a:spLocks noGrp="1"/>
          </p:cNvSpPr>
          <p:nvPr>
            <p:ph type="body" idx="7"/>
          </p:nvPr>
        </p:nvSpPr>
        <p:spPr>
          <a:xfrm>
            <a:off x="8487405" y="4266426"/>
            <a:ext cx="1684943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7" name="Google Shape;767;p52"/>
          <p:cNvSpPr txBox="1">
            <a:spLocks noGrp="1"/>
          </p:cNvSpPr>
          <p:nvPr>
            <p:ph type="body" idx="8"/>
          </p:nvPr>
        </p:nvSpPr>
        <p:spPr>
          <a:xfrm>
            <a:off x="8487405" y="3879712"/>
            <a:ext cx="168494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8" name="Google Shape;768;p52"/>
          <p:cNvSpPr txBox="1">
            <a:spLocks noGrp="1"/>
          </p:cNvSpPr>
          <p:nvPr>
            <p:ph type="body" idx="9"/>
          </p:nvPr>
        </p:nvSpPr>
        <p:spPr>
          <a:xfrm>
            <a:off x="9609788" y="2213716"/>
            <a:ext cx="1684943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9" name="Google Shape;769;p52"/>
          <p:cNvSpPr txBox="1">
            <a:spLocks noGrp="1"/>
          </p:cNvSpPr>
          <p:nvPr>
            <p:ph type="body" idx="13"/>
          </p:nvPr>
        </p:nvSpPr>
        <p:spPr>
          <a:xfrm>
            <a:off x="9609788" y="1827002"/>
            <a:ext cx="168494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7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7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7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7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7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7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7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7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7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7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7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7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7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7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7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1_Infografika kruhova 2 /proces 5x">
  <p:cSld name="51_Infografika kruhova 2 /proces 5x"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1" name="Google Shape;771;p5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772" name="Google Shape;772;p53"/>
          <p:cNvSpPr txBox="1">
            <a:spLocks noGrp="1"/>
          </p:cNvSpPr>
          <p:nvPr>
            <p:ph type="title"/>
          </p:nvPr>
        </p:nvSpPr>
        <p:spPr>
          <a:xfrm>
            <a:off x="6099380" y="686219"/>
            <a:ext cx="4692215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3" name="Google Shape;773;p53"/>
          <p:cNvSpPr/>
          <p:nvPr/>
        </p:nvSpPr>
        <p:spPr>
          <a:xfrm>
            <a:off x="2521433" y="3302291"/>
            <a:ext cx="1045029" cy="1045029"/>
          </a:xfrm>
          <a:prstGeom prst="ellipse">
            <a:avLst/>
          </a:prstGeom>
          <a:solidFill>
            <a:schemeClr val="lt1"/>
          </a:solidFill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4" name="Google Shape;774;p53"/>
          <p:cNvSpPr/>
          <p:nvPr/>
        </p:nvSpPr>
        <p:spPr>
          <a:xfrm>
            <a:off x="5586185" y="3302291"/>
            <a:ext cx="1045029" cy="1045029"/>
          </a:xfrm>
          <a:prstGeom prst="ellipse">
            <a:avLst/>
          </a:prstGeom>
          <a:solidFill>
            <a:schemeClr val="lt1"/>
          </a:solidFill>
          <a:ln w="1905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5" name="Google Shape;775;p53"/>
          <p:cNvSpPr/>
          <p:nvPr/>
        </p:nvSpPr>
        <p:spPr>
          <a:xfrm>
            <a:off x="8630302" y="3302291"/>
            <a:ext cx="1045029" cy="1045029"/>
          </a:xfrm>
          <a:prstGeom prst="ellipse">
            <a:avLst/>
          </a:prstGeom>
          <a:solidFill>
            <a:schemeClr val="lt1"/>
          </a:solidFill>
          <a:ln w="1905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6" name="Google Shape;776;p53"/>
          <p:cNvSpPr/>
          <p:nvPr/>
        </p:nvSpPr>
        <p:spPr>
          <a:xfrm>
            <a:off x="4038679" y="3911548"/>
            <a:ext cx="1045029" cy="1045029"/>
          </a:xfrm>
          <a:prstGeom prst="ellipse">
            <a:avLst/>
          </a:prstGeom>
          <a:solidFill>
            <a:schemeClr val="lt1"/>
          </a:solidFill>
          <a:ln w="1905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7" name="Google Shape;777;p53"/>
          <p:cNvSpPr/>
          <p:nvPr/>
        </p:nvSpPr>
        <p:spPr>
          <a:xfrm>
            <a:off x="7106653" y="3911548"/>
            <a:ext cx="1045029" cy="1045029"/>
          </a:xfrm>
          <a:prstGeom prst="ellipse">
            <a:avLst/>
          </a:prstGeom>
          <a:solidFill>
            <a:schemeClr val="lt1"/>
          </a:solidFill>
          <a:ln w="1905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78" name="Google Shape;778;p53"/>
          <p:cNvGrpSpPr/>
          <p:nvPr/>
        </p:nvGrpSpPr>
        <p:grpSpPr>
          <a:xfrm>
            <a:off x="0" y="3667125"/>
            <a:ext cx="12201596" cy="890838"/>
            <a:chOff x="0" y="2985897"/>
            <a:chExt cx="12201596" cy="890838"/>
          </a:xfrm>
        </p:grpSpPr>
        <p:cxnSp>
          <p:nvCxnSpPr>
            <p:cNvPr id="779" name="Google Shape;779;p53"/>
            <p:cNvCxnSpPr>
              <a:stCxn id="780" idx="2"/>
            </p:cNvCxnSpPr>
            <p:nvPr/>
          </p:nvCxnSpPr>
          <p:spPr>
            <a:xfrm>
              <a:off x="10791596" y="2985897"/>
              <a:ext cx="1410000" cy="0"/>
            </a:xfrm>
            <a:prstGeom prst="straightConnector1">
              <a:avLst/>
            </a:prstGeom>
            <a:noFill/>
            <a:ln w="38100" cap="flat" cmpd="sng">
              <a:solidFill>
                <a:srgbClr val="F2F2F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781" name="Google Shape;781;p53"/>
            <p:cNvSpPr/>
            <p:nvPr/>
          </p:nvSpPr>
          <p:spPr>
            <a:xfrm>
              <a:off x="5367399" y="3397310"/>
              <a:ext cx="1622041" cy="479425"/>
            </a:xfrm>
            <a:custGeom>
              <a:avLst/>
              <a:gdLst/>
              <a:ahLst/>
              <a:cxnLst/>
              <a:rect l="l" t="t" r="r" b="b"/>
              <a:pathLst>
                <a:path w="10000" h="10000" extrusionOk="0">
                  <a:moveTo>
                    <a:pt x="0" y="3062"/>
                  </a:moveTo>
                  <a:cubicBezTo>
                    <a:pt x="1065" y="7041"/>
                    <a:pt x="2342" y="10000"/>
                    <a:pt x="4562" y="10000"/>
                  </a:cubicBezTo>
                  <a:cubicBezTo>
                    <a:pt x="7308" y="10000"/>
                    <a:pt x="8613" y="4882"/>
                    <a:pt x="10000" y="0"/>
                  </a:cubicBezTo>
                </a:path>
              </a:pathLst>
            </a:custGeom>
            <a:noFill/>
            <a:ln w="38100" cap="rnd" cmpd="sng">
              <a:solidFill>
                <a:srgbClr val="004C9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2" name="Google Shape;782;p53"/>
            <p:cNvSpPr/>
            <p:nvPr/>
          </p:nvSpPr>
          <p:spPr>
            <a:xfrm>
              <a:off x="6989440" y="2999640"/>
              <a:ext cx="1425104" cy="501650"/>
            </a:xfrm>
            <a:custGeom>
              <a:avLst/>
              <a:gdLst/>
              <a:ahLst/>
              <a:cxnLst/>
              <a:rect l="l" t="t" r="r" b="b"/>
              <a:pathLst>
                <a:path w="379" h="133" extrusionOk="0">
                  <a:moveTo>
                    <a:pt x="0" y="105"/>
                  </a:moveTo>
                  <a:cubicBezTo>
                    <a:pt x="44" y="51"/>
                    <a:pt x="90" y="0"/>
                    <a:pt x="178" y="0"/>
                  </a:cubicBezTo>
                  <a:cubicBezTo>
                    <a:pt x="281" y="0"/>
                    <a:pt x="327" y="70"/>
                    <a:pt x="379" y="133"/>
                  </a:cubicBezTo>
                </a:path>
              </a:pathLst>
            </a:custGeom>
            <a:noFill/>
            <a:ln w="38100" cap="rnd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3" name="Google Shape;783;p53"/>
            <p:cNvSpPr/>
            <p:nvPr/>
          </p:nvSpPr>
          <p:spPr>
            <a:xfrm>
              <a:off x="1409928" y="2992196"/>
              <a:ext cx="2590800" cy="876300"/>
            </a:xfrm>
            <a:custGeom>
              <a:avLst/>
              <a:gdLst/>
              <a:ahLst/>
              <a:cxnLst/>
              <a:rect l="l" t="t" r="r" b="b"/>
              <a:pathLst>
                <a:path w="589" h="232" extrusionOk="0">
                  <a:moveTo>
                    <a:pt x="0" y="0"/>
                  </a:moveTo>
                  <a:cubicBezTo>
                    <a:pt x="187" y="0"/>
                    <a:pt x="187" y="232"/>
                    <a:pt x="373" y="232"/>
                  </a:cubicBezTo>
                  <a:cubicBezTo>
                    <a:pt x="486" y="232"/>
                    <a:pt x="530" y="148"/>
                    <a:pt x="589" y="81"/>
                  </a:cubicBezTo>
                </a:path>
              </a:pathLst>
            </a:custGeom>
            <a:noFill/>
            <a:ln w="38100" cap="rnd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0" name="Google Shape;780;p53"/>
            <p:cNvSpPr/>
            <p:nvPr/>
          </p:nvSpPr>
          <p:spPr>
            <a:xfrm>
              <a:off x="8404225" y="2985897"/>
              <a:ext cx="2387371" cy="876300"/>
            </a:xfrm>
            <a:custGeom>
              <a:avLst/>
              <a:gdLst/>
              <a:ahLst/>
              <a:cxnLst/>
              <a:rect l="l" t="t" r="r" b="b"/>
              <a:pathLst>
                <a:path w="546" h="232" extrusionOk="0">
                  <a:moveTo>
                    <a:pt x="0" y="133"/>
                  </a:moveTo>
                  <a:cubicBezTo>
                    <a:pt x="42" y="185"/>
                    <a:pt x="89" y="232"/>
                    <a:pt x="172" y="232"/>
                  </a:cubicBezTo>
                  <a:cubicBezTo>
                    <a:pt x="359" y="232"/>
                    <a:pt x="359" y="0"/>
                    <a:pt x="546" y="0"/>
                  </a:cubicBezTo>
                </a:path>
              </a:pathLst>
            </a:custGeom>
            <a:noFill/>
            <a:ln w="38100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784" name="Google Shape;784;p53"/>
            <p:cNvCxnSpPr/>
            <p:nvPr/>
          </p:nvCxnSpPr>
          <p:spPr>
            <a:xfrm>
              <a:off x="0" y="2992600"/>
              <a:ext cx="1409928" cy="0"/>
            </a:xfrm>
            <a:prstGeom prst="straightConnector1">
              <a:avLst/>
            </a:prstGeom>
            <a:noFill/>
            <a:ln w="38100" cap="flat" cmpd="sng">
              <a:solidFill>
                <a:srgbClr val="F2F2F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785" name="Google Shape;785;p53"/>
            <p:cNvSpPr/>
            <p:nvPr/>
          </p:nvSpPr>
          <p:spPr>
            <a:xfrm>
              <a:off x="3995292" y="2997303"/>
              <a:ext cx="1363143" cy="534119"/>
            </a:xfrm>
            <a:custGeom>
              <a:avLst/>
              <a:gdLst/>
              <a:ahLst/>
              <a:cxnLst/>
              <a:rect l="l" t="t" r="r" b="b"/>
              <a:pathLst>
                <a:path w="10070" h="9983" extrusionOk="0">
                  <a:moveTo>
                    <a:pt x="0" y="5796"/>
                  </a:moveTo>
                  <a:cubicBezTo>
                    <a:pt x="0" y="5796"/>
                    <a:pt x="5034" y="-9702"/>
                    <a:pt x="10070" y="9983"/>
                  </a:cubicBezTo>
                </a:path>
              </a:pathLst>
            </a:custGeom>
            <a:noFill/>
            <a:ln w="38100" cap="rnd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86" name="Google Shape;786;p53"/>
          <p:cNvSpPr txBox="1">
            <a:spLocks noGrp="1"/>
          </p:cNvSpPr>
          <p:nvPr>
            <p:ph type="body" idx="1"/>
          </p:nvPr>
        </p:nvSpPr>
        <p:spPr>
          <a:xfrm>
            <a:off x="2190461" y="2399736"/>
            <a:ext cx="1684943" cy="568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7" name="Google Shape;787;p53"/>
          <p:cNvSpPr txBox="1">
            <a:spLocks noGrp="1"/>
          </p:cNvSpPr>
          <p:nvPr>
            <p:ph type="body" idx="2"/>
          </p:nvPr>
        </p:nvSpPr>
        <p:spPr>
          <a:xfrm>
            <a:off x="2190461" y="2041597"/>
            <a:ext cx="168494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8" name="Google Shape;788;p53"/>
          <p:cNvSpPr txBox="1">
            <a:spLocks noGrp="1"/>
          </p:cNvSpPr>
          <p:nvPr>
            <p:ph type="body" idx="3"/>
          </p:nvPr>
        </p:nvSpPr>
        <p:spPr>
          <a:xfrm>
            <a:off x="3692060" y="5515240"/>
            <a:ext cx="1684943" cy="568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9" name="Google Shape;789;p53"/>
          <p:cNvSpPr txBox="1">
            <a:spLocks noGrp="1"/>
          </p:cNvSpPr>
          <p:nvPr>
            <p:ph type="body" idx="4"/>
          </p:nvPr>
        </p:nvSpPr>
        <p:spPr>
          <a:xfrm>
            <a:off x="3692060" y="5157101"/>
            <a:ext cx="168494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0" name="Google Shape;790;p53"/>
          <p:cNvSpPr txBox="1">
            <a:spLocks noGrp="1"/>
          </p:cNvSpPr>
          <p:nvPr>
            <p:ph type="body" idx="5"/>
          </p:nvPr>
        </p:nvSpPr>
        <p:spPr>
          <a:xfrm>
            <a:off x="5253528" y="2397835"/>
            <a:ext cx="1684943" cy="568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1" name="Google Shape;791;p53"/>
          <p:cNvSpPr txBox="1">
            <a:spLocks noGrp="1"/>
          </p:cNvSpPr>
          <p:nvPr>
            <p:ph type="body" idx="6"/>
          </p:nvPr>
        </p:nvSpPr>
        <p:spPr>
          <a:xfrm>
            <a:off x="5253528" y="2039696"/>
            <a:ext cx="168494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2" name="Google Shape;792;p53"/>
          <p:cNvSpPr txBox="1">
            <a:spLocks noGrp="1"/>
          </p:cNvSpPr>
          <p:nvPr>
            <p:ph type="body" idx="7"/>
          </p:nvPr>
        </p:nvSpPr>
        <p:spPr>
          <a:xfrm>
            <a:off x="8316595" y="2395934"/>
            <a:ext cx="1684943" cy="568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3" name="Google Shape;793;p53"/>
          <p:cNvSpPr txBox="1">
            <a:spLocks noGrp="1"/>
          </p:cNvSpPr>
          <p:nvPr>
            <p:ph type="body" idx="8"/>
          </p:nvPr>
        </p:nvSpPr>
        <p:spPr>
          <a:xfrm>
            <a:off x="8316595" y="2037795"/>
            <a:ext cx="168494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4" name="Google Shape;794;p53"/>
          <p:cNvSpPr txBox="1">
            <a:spLocks noGrp="1"/>
          </p:cNvSpPr>
          <p:nvPr>
            <p:ph type="body" idx="9"/>
          </p:nvPr>
        </p:nvSpPr>
        <p:spPr>
          <a:xfrm>
            <a:off x="6743397" y="5515240"/>
            <a:ext cx="1684943" cy="568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5" name="Google Shape;795;p53"/>
          <p:cNvSpPr txBox="1">
            <a:spLocks noGrp="1"/>
          </p:cNvSpPr>
          <p:nvPr>
            <p:ph type="body" idx="13"/>
          </p:nvPr>
        </p:nvSpPr>
        <p:spPr>
          <a:xfrm>
            <a:off x="6743397" y="5157101"/>
            <a:ext cx="168494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6" name="Google Shape;796;p53"/>
          <p:cNvSpPr/>
          <p:nvPr/>
        </p:nvSpPr>
        <p:spPr>
          <a:xfrm>
            <a:off x="2845813" y="3564045"/>
            <a:ext cx="38664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8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/>
          </a:p>
        </p:txBody>
      </p:sp>
      <p:sp>
        <p:nvSpPr>
          <p:cNvPr id="797" name="Google Shape;797;p53"/>
          <p:cNvSpPr/>
          <p:nvPr/>
        </p:nvSpPr>
        <p:spPr>
          <a:xfrm>
            <a:off x="4386084" y="4185219"/>
            <a:ext cx="37702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80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endParaRPr/>
          </a:p>
        </p:txBody>
      </p:sp>
      <p:sp>
        <p:nvSpPr>
          <p:cNvPr id="798" name="Google Shape;798;p53"/>
          <p:cNvSpPr/>
          <p:nvPr/>
        </p:nvSpPr>
        <p:spPr>
          <a:xfrm>
            <a:off x="5926113" y="3564045"/>
            <a:ext cx="37702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8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endParaRPr/>
          </a:p>
        </p:txBody>
      </p:sp>
      <p:sp>
        <p:nvSpPr>
          <p:cNvPr id="799" name="Google Shape;799;p53"/>
          <p:cNvSpPr/>
          <p:nvPr/>
        </p:nvSpPr>
        <p:spPr>
          <a:xfrm>
            <a:off x="7448751" y="4185219"/>
            <a:ext cx="40267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800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endParaRPr/>
          </a:p>
        </p:txBody>
      </p:sp>
      <p:sp>
        <p:nvSpPr>
          <p:cNvPr id="800" name="Google Shape;800;p53"/>
          <p:cNvSpPr/>
          <p:nvPr/>
        </p:nvSpPr>
        <p:spPr>
          <a:xfrm>
            <a:off x="8970943" y="3564045"/>
            <a:ext cx="35939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80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2_Klastrová 1 /infografika vrstvy">
  <p:cSld name="52_Klastrová 1 /infografika vrstvy"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2" name="Google Shape;802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803" name="Google Shape;803;p54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04" name="Google Shape;804;p54"/>
          <p:cNvGrpSpPr/>
          <p:nvPr/>
        </p:nvGrpSpPr>
        <p:grpSpPr>
          <a:xfrm>
            <a:off x="6357938" y="2554288"/>
            <a:ext cx="1825625" cy="2401887"/>
            <a:chOff x="6386928" y="2428986"/>
            <a:chExt cx="1825625" cy="2401888"/>
          </a:xfrm>
        </p:grpSpPr>
        <p:sp>
          <p:nvSpPr>
            <p:cNvPr id="805" name="Google Shape;805;p54"/>
            <p:cNvSpPr/>
            <p:nvPr/>
          </p:nvSpPr>
          <p:spPr>
            <a:xfrm>
              <a:off x="6386928" y="2428986"/>
              <a:ext cx="1825625" cy="2401888"/>
            </a:xfrm>
            <a:custGeom>
              <a:avLst/>
              <a:gdLst/>
              <a:ahLst/>
              <a:cxnLst/>
              <a:rect l="l" t="t" r="r" b="b"/>
              <a:pathLst>
                <a:path w="158" h="208" extrusionOk="0">
                  <a:moveTo>
                    <a:pt x="87" y="3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114" y="205"/>
                    <a:pt x="114" y="205"/>
                    <a:pt x="114" y="205"/>
                  </a:cubicBezTo>
                  <a:cubicBezTo>
                    <a:pt x="118" y="208"/>
                    <a:pt x="124" y="207"/>
                    <a:pt x="126" y="203"/>
                  </a:cubicBezTo>
                  <a:cubicBezTo>
                    <a:pt x="158" y="138"/>
                    <a:pt x="148" y="59"/>
                    <a:pt x="98" y="3"/>
                  </a:cubicBezTo>
                  <a:cubicBezTo>
                    <a:pt x="95" y="0"/>
                    <a:pt x="90" y="0"/>
                    <a:pt x="87" y="3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6" name="Google Shape;806;p54"/>
            <p:cNvSpPr/>
            <p:nvPr/>
          </p:nvSpPr>
          <p:spPr>
            <a:xfrm>
              <a:off x="7257448" y="3228326"/>
              <a:ext cx="418704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3600">
                  <a:solidFill>
                    <a:srgbClr val="474747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  <a:endParaRPr/>
            </a:p>
          </p:txBody>
        </p:sp>
      </p:grpSp>
      <p:grpSp>
        <p:nvGrpSpPr>
          <p:cNvPr id="807" name="Google Shape;807;p54"/>
          <p:cNvGrpSpPr/>
          <p:nvPr/>
        </p:nvGrpSpPr>
        <p:grpSpPr>
          <a:xfrm>
            <a:off x="5592763" y="3611563"/>
            <a:ext cx="1965325" cy="1963737"/>
            <a:chOff x="5612228" y="3467211"/>
            <a:chExt cx="1965325" cy="1963738"/>
          </a:xfrm>
        </p:grpSpPr>
        <p:sp>
          <p:nvSpPr>
            <p:cNvPr id="808" name="Google Shape;808;p54"/>
            <p:cNvSpPr/>
            <p:nvPr/>
          </p:nvSpPr>
          <p:spPr>
            <a:xfrm>
              <a:off x="5612228" y="3467211"/>
              <a:ext cx="1965325" cy="1963738"/>
            </a:xfrm>
            <a:custGeom>
              <a:avLst/>
              <a:gdLst/>
              <a:ahLst/>
              <a:cxnLst/>
              <a:rect l="l" t="t" r="r" b="b"/>
              <a:pathLst>
                <a:path w="170" h="170" extrusionOk="0">
                  <a:moveTo>
                    <a:pt x="0" y="67"/>
                  </a:moveTo>
                  <a:cubicBezTo>
                    <a:pt x="103" y="170"/>
                    <a:pt x="103" y="170"/>
                    <a:pt x="103" y="170"/>
                  </a:cubicBezTo>
                  <a:cubicBezTo>
                    <a:pt x="117" y="163"/>
                    <a:pt x="130" y="153"/>
                    <a:pt x="142" y="142"/>
                  </a:cubicBezTo>
                  <a:cubicBezTo>
                    <a:pt x="153" y="130"/>
                    <a:pt x="163" y="117"/>
                    <a:pt x="170" y="103"/>
                  </a:cubicBezTo>
                  <a:cubicBezTo>
                    <a:pt x="67" y="0"/>
                    <a:pt x="67" y="0"/>
                    <a:pt x="67" y="0"/>
                  </a:cubicBezTo>
                  <a:lnTo>
                    <a:pt x="0" y="67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09" name="Google Shape;809;p54"/>
            <p:cNvSpPr/>
            <p:nvPr/>
          </p:nvSpPr>
          <p:spPr>
            <a:xfrm>
              <a:off x="6515614" y="4280363"/>
              <a:ext cx="426720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3600">
                  <a:solidFill>
                    <a:srgbClr val="474747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  <a:endParaRPr/>
            </a:p>
          </p:txBody>
        </p:sp>
      </p:grpSp>
      <p:grpSp>
        <p:nvGrpSpPr>
          <p:cNvPr id="810" name="Google Shape;810;p54"/>
          <p:cNvGrpSpPr/>
          <p:nvPr/>
        </p:nvGrpSpPr>
        <p:grpSpPr>
          <a:xfrm>
            <a:off x="4610100" y="4386263"/>
            <a:ext cx="2289175" cy="1731962"/>
            <a:chOff x="4629566" y="4241911"/>
            <a:chExt cx="2289175" cy="1731963"/>
          </a:xfrm>
        </p:grpSpPr>
        <p:sp>
          <p:nvSpPr>
            <p:cNvPr id="811" name="Google Shape;811;p54"/>
            <p:cNvSpPr/>
            <p:nvPr/>
          </p:nvSpPr>
          <p:spPr>
            <a:xfrm>
              <a:off x="4629566" y="4241911"/>
              <a:ext cx="2289175" cy="1731963"/>
            </a:xfrm>
            <a:custGeom>
              <a:avLst/>
              <a:gdLst/>
              <a:ahLst/>
              <a:cxnLst/>
              <a:rect l="l" t="t" r="r" b="b"/>
              <a:pathLst>
                <a:path w="198" h="150" extrusionOk="0">
                  <a:moveTo>
                    <a:pt x="3" y="93"/>
                  </a:moveTo>
                  <a:cubicBezTo>
                    <a:pt x="56" y="141"/>
                    <a:pt x="131" y="150"/>
                    <a:pt x="192" y="121"/>
                  </a:cubicBezTo>
                  <a:cubicBezTo>
                    <a:pt x="196" y="119"/>
                    <a:pt x="198" y="113"/>
                    <a:pt x="194" y="109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0" y="85"/>
                    <a:pt x="0" y="90"/>
                    <a:pt x="3" y="93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12" name="Google Shape;812;p54"/>
            <p:cNvSpPr/>
            <p:nvPr/>
          </p:nvSpPr>
          <p:spPr>
            <a:xfrm>
              <a:off x="5456611" y="4509874"/>
              <a:ext cx="418704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3600">
                  <a:solidFill>
                    <a:srgbClr val="474747"/>
                  </a:solidFill>
                  <a:latin typeface="Calibri"/>
                  <a:ea typeface="Calibri"/>
                  <a:cs typeface="Calibri"/>
                  <a:sym typeface="Calibri"/>
                </a:rPr>
                <a:t>4</a:t>
              </a:r>
              <a:endParaRPr/>
            </a:p>
          </p:txBody>
        </p:sp>
      </p:grpSp>
      <p:grpSp>
        <p:nvGrpSpPr>
          <p:cNvPr id="813" name="Google Shape;813;p54"/>
          <p:cNvGrpSpPr/>
          <p:nvPr/>
        </p:nvGrpSpPr>
        <p:grpSpPr>
          <a:xfrm>
            <a:off x="4213225" y="2820988"/>
            <a:ext cx="1779588" cy="2298700"/>
            <a:chOff x="4204116" y="2705211"/>
            <a:chExt cx="1779587" cy="2298701"/>
          </a:xfrm>
        </p:grpSpPr>
        <p:sp>
          <p:nvSpPr>
            <p:cNvPr id="814" name="Google Shape;814;p54"/>
            <p:cNvSpPr/>
            <p:nvPr/>
          </p:nvSpPr>
          <p:spPr>
            <a:xfrm>
              <a:off x="4204116" y="2705211"/>
              <a:ext cx="1779587" cy="2298701"/>
            </a:xfrm>
            <a:custGeom>
              <a:avLst/>
              <a:gdLst/>
              <a:ahLst/>
              <a:cxnLst/>
              <a:rect l="l" t="t" r="r" b="b"/>
              <a:pathLst>
                <a:path w="154" h="199" extrusionOk="0">
                  <a:moveTo>
                    <a:pt x="55" y="199"/>
                  </a:moveTo>
                  <a:cubicBezTo>
                    <a:pt x="154" y="100"/>
                    <a:pt x="154" y="100"/>
                    <a:pt x="154" y="10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0" y="55"/>
                    <a:pt x="0" y="144"/>
                    <a:pt x="55" y="199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15" name="Google Shape;815;p54"/>
            <p:cNvSpPr/>
            <p:nvPr/>
          </p:nvSpPr>
          <p:spPr>
            <a:xfrm>
              <a:off x="4858404" y="3445243"/>
              <a:ext cx="418704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3600">
                  <a:solidFill>
                    <a:srgbClr val="474747"/>
                  </a:solidFill>
                  <a:latin typeface="Calibri"/>
                  <a:ea typeface="Calibri"/>
                  <a:cs typeface="Calibri"/>
                  <a:sym typeface="Calibri"/>
                </a:rPr>
                <a:t>5</a:t>
              </a:r>
              <a:endParaRPr/>
            </a:p>
          </p:txBody>
        </p:sp>
      </p:grpSp>
      <p:sp>
        <p:nvSpPr>
          <p:cNvPr id="816" name="Google Shape;816;p54"/>
          <p:cNvSpPr txBox="1">
            <a:spLocks noGrp="1"/>
          </p:cNvSpPr>
          <p:nvPr>
            <p:ph type="body" idx="1"/>
          </p:nvPr>
        </p:nvSpPr>
        <p:spPr>
          <a:xfrm>
            <a:off x="8334896" y="2301113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7" name="Google Shape;817;p54"/>
          <p:cNvSpPr txBox="1">
            <a:spLocks noGrp="1"/>
          </p:cNvSpPr>
          <p:nvPr>
            <p:ph type="body" idx="2"/>
          </p:nvPr>
        </p:nvSpPr>
        <p:spPr>
          <a:xfrm>
            <a:off x="8334896" y="1914399"/>
            <a:ext cx="305182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alibri"/>
              <a:buNone/>
              <a:defRPr sz="1400" b="1">
                <a:solidFill>
                  <a:schemeClr val="accent3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8" name="Google Shape;818;p54"/>
          <p:cNvSpPr txBox="1">
            <a:spLocks noGrp="1"/>
          </p:cNvSpPr>
          <p:nvPr>
            <p:ph type="body" idx="3"/>
          </p:nvPr>
        </p:nvSpPr>
        <p:spPr>
          <a:xfrm>
            <a:off x="8706371" y="3813429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9" name="Google Shape;819;p54"/>
          <p:cNvSpPr txBox="1">
            <a:spLocks noGrp="1"/>
          </p:cNvSpPr>
          <p:nvPr>
            <p:ph type="body" idx="4"/>
          </p:nvPr>
        </p:nvSpPr>
        <p:spPr>
          <a:xfrm>
            <a:off x="8706371" y="3426715"/>
            <a:ext cx="305182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400"/>
              <a:buFont typeface="Calibri"/>
              <a:buNone/>
              <a:defRPr sz="14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0" name="Google Shape;820;p54"/>
          <p:cNvSpPr txBox="1">
            <a:spLocks noGrp="1"/>
          </p:cNvSpPr>
          <p:nvPr>
            <p:ph type="body" idx="5"/>
          </p:nvPr>
        </p:nvSpPr>
        <p:spPr>
          <a:xfrm>
            <a:off x="8334896" y="5325355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1" name="Google Shape;821;p54"/>
          <p:cNvSpPr txBox="1">
            <a:spLocks noGrp="1"/>
          </p:cNvSpPr>
          <p:nvPr>
            <p:ph type="body" idx="6"/>
          </p:nvPr>
        </p:nvSpPr>
        <p:spPr>
          <a:xfrm>
            <a:off x="8334896" y="4938641"/>
            <a:ext cx="305182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400"/>
              <a:buFont typeface="Calibri"/>
              <a:buNone/>
              <a:defRPr sz="14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2" name="Google Shape;822;p54"/>
          <p:cNvSpPr txBox="1">
            <a:spLocks noGrp="1"/>
          </p:cNvSpPr>
          <p:nvPr>
            <p:ph type="body" idx="7"/>
          </p:nvPr>
        </p:nvSpPr>
        <p:spPr>
          <a:xfrm>
            <a:off x="973756" y="5325355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3" name="Google Shape;823;p54"/>
          <p:cNvSpPr txBox="1">
            <a:spLocks noGrp="1"/>
          </p:cNvSpPr>
          <p:nvPr>
            <p:ph type="body" idx="8"/>
          </p:nvPr>
        </p:nvSpPr>
        <p:spPr>
          <a:xfrm>
            <a:off x="973756" y="4938641"/>
            <a:ext cx="305182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400"/>
              <a:buFont typeface="Calibri"/>
              <a:buNone/>
              <a:defRPr sz="14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4" name="Google Shape;824;p54"/>
          <p:cNvSpPr txBox="1">
            <a:spLocks noGrp="1"/>
          </p:cNvSpPr>
          <p:nvPr>
            <p:ph type="body" idx="9"/>
          </p:nvPr>
        </p:nvSpPr>
        <p:spPr>
          <a:xfrm>
            <a:off x="970993" y="3627695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5" name="Google Shape;825;p54"/>
          <p:cNvSpPr txBox="1">
            <a:spLocks noGrp="1"/>
          </p:cNvSpPr>
          <p:nvPr>
            <p:ph type="body" idx="13"/>
          </p:nvPr>
        </p:nvSpPr>
        <p:spPr>
          <a:xfrm>
            <a:off x="970993" y="3240981"/>
            <a:ext cx="305182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400"/>
              <a:buFont typeface="Calibri"/>
              <a:buNone/>
              <a:defRPr sz="14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826" name="Google Shape;826;p54"/>
          <p:cNvGrpSpPr/>
          <p:nvPr/>
        </p:nvGrpSpPr>
        <p:grpSpPr>
          <a:xfrm>
            <a:off x="4699000" y="1939925"/>
            <a:ext cx="2624138" cy="2055813"/>
            <a:chOff x="4699416" y="1805098"/>
            <a:chExt cx="2624137" cy="2055813"/>
          </a:xfrm>
        </p:grpSpPr>
        <p:sp>
          <p:nvSpPr>
            <p:cNvPr id="827" name="Google Shape;827;p54"/>
            <p:cNvSpPr/>
            <p:nvPr/>
          </p:nvSpPr>
          <p:spPr>
            <a:xfrm>
              <a:off x="4699416" y="1805098"/>
              <a:ext cx="2624137" cy="2055813"/>
            </a:xfrm>
            <a:custGeom>
              <a:avLst/>
              <a:gdLst/>
              <a:ahLst/>
              <a:cxnLst/>
              <a:rect l="l" t="t" r="r" b="b"/>
              <a:pathLst>
                <a:path w="227" h="178" extrusionOk="0">
                  <a:moveTo>
                    <a:pt x="3" y="68"/>
                  </a:moveTo>
                  <a:cubicBezTo>
                    <a:pt x="112" y="178"/>
                    <a:pt x="112" y="178"/>
                    <a:pt x="112" y="178"/>
                  </a:cubicBezTo>
                  <a:cubicBezTo>
                    <a:pt x="227" y="63"/>
                    <a:pt x="227" y="63"/>
                    <a:pt x="227" y="63"/>
                  </a:cubicBezTo>
                  <a:cubicBezTo>
                    <a:pt x="166" y="1"/>
                    <a:pt x="67" y="0"/>
                    <a:pt x="3" y="58"/>
                  </a:cubicBezTo>
                  <a:cubicBezTo>
                    <a:pt x="0" y="60"/>
                    <a:pt x="0" y="65"/>
                    <a:pt x="3" y="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762000" dist="254000" dir="5400000" algn="tl" rotWithShape="0">
                <a:srgbClr val="000000">
                  <a:alpha val="29803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8" name="Google Shape;828;p54"/>
            <p:cNvSpPr/>
            <p:nvPr/>
          </p:nvSpPr>
          <p:spPr>
            <a:xfrm>
              <a:off x="5828326" y="2086534"/>
              <a:ext cx="470000" cy="76944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762000" dist="254000" dir="5400000" algn="tl" rotWithShape="0">
                <a:srgbClr val="000000">
                  <a:alpha val="29803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4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/>
                                        <p:tgtEl>
                                          <p:spTgt spid="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/>
                                        <p:tgtEl>
                                          <p:spTgt spid="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3_Klastrová 2 /infografika vrstvy">
  <p:cSld name="53_Klastrová 2 /infografika vrstvy">
    <p:spTree>
      <p:nvGrpSpPr>
        <p:cNvPr id="1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0" name="Google Shape;830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831" name="Google Shape;831;p55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32" name="Google Shape;832;p55"/>
          <p:cNvGrpSpPr/>
          <p:nvPr/>
        </p:nvGrpSpPr>
        <p:grpSpPr>
          <a:xfrm>
            <a:off x="6510338" y="2563813"/>
            <a:ext cx="1825625" cy="2401887"/>
            <a:chOff x="6386928" y="2428986"/>
            <a:chExt cx="1825625" cy="2401888"/>
          </a:xfrm>
        </p:grpSpPr>
        <p:sp>
          <p:nvSpPr>
            <p:cNvPr id="833" name="Google Shape;833;p55"/>
            <p:cNvSpPr/>
            <p:nvPr/>
          </p:nvSpPr>
          <p:spPr>
            <a:xfrm>
              <a:off x="6386928" y="2428986"/>
              <a:ext cx="1825625" cy="2401888"/>
            </a:xfrm>
            <a:custGeom>
              <a:avLst/>
              <a:gdLst/>
              <a:ahLst/>
              <a:cxnLst/>
              <a:rect l="l" t="t" r="r" b="b"/>
              <a:pathLst>
                <a:path w="158" h="208" extrusionOk="0">
                  <a:moveTo>
                    <a:pt x="87" y="3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114" y="205"/>
                    <a:pt x="114" y="205"/>
                    <a:pt x="114" y="205"/>
                  </a:cubicBezTo>
                  <a:cubicBezTo>
                    <a:pt x="118" y="208"/>
                    <a:pt x="124" y="207"/>
                    <a:pt x="126" y="203"/>
                  </a:cubicBezTo>
                  <a:cubicBezTo>
                    <a:pt x="158" y="138"/>
                    <a:pt x="148" y="59"/>
                    <a:pt x="98" y="3"/>
                  </a:cubicBezTo>
                  <a:cubicBezTo>
                    <a:pt x="95" y="0"/>
                    <a:pt x="90" y="0"/>
                    <a:pt x="87" y="3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4" name="Google Shape;834;p55"/>
            <p:cNvSpPr/>
            <p:nvPr/>
          </p:nvSpPr>
          <p:spPr>
            <a:xfrm>
              <a:off x="7257448" y="3228326"/>
              <a:ext cx="418704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3600">
                  <a:solidFill>
                    <a:srgbClr val="474747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  <a:endParaRPr/>
            </a:p>
          </p:txBody>
        </p:sp>
      </p:grpSp>
      <p:grpSp>
        <p:nvGrpSpPr>
          <p:cNvPr id="835" name="Google Shape;835;p55"/>
          <p:cNvGrpSpPr/>
          <p:nvPr/>
        </p:nvGrpSpPr>
        <p:grpSpPr>
          <a:xfrm>
            <a:off x="5668963" y="3687763"/>
            <a:ext cx="1965325" cy="1963737"/>
            <a:chOff x="5612228" y="3467211"/>
            <a:chExt cx="1965325" cy="1963738"/>
          </a:xfrm>
        </p:grpSpPr>
        <p:sp>
          <p:nvSpPr>
            <p:cNvPr id="836" name="Google Shape;836;p55"/>
            <p:cNvSpPr/>
            <p:nvPr/>
          </p:nvSpPr>
          <p:spPr>
            <a:xfrm>
              <a:off x="5612228" y="3467211"/>
              <a:ext cx="1965325" cy="1963738"/>
            </a:xfrm>
            <a:custGeom>
              <a:avLst/>
              <a:gdLst/>
              <a:ahLst/>
              <a:cxnLst/>
              <a:rect l="l" t="t" r="r" b="b"/>
              <a:pathLst>
                <a:path w="170" h="170" extrusionOk="0">
                  <a:moveTo>
                    <a:pt x="0" y="67"/>
                  </a:moveTo>
                  <a:cubicBezTo>
                    <a:pt x="103" y="170"/>
                    <a:pt x="103" y="170"/>
                    <a:pt x="103" y="170"/>
                  </a:cubicBezTo>
                  <a:cubicBezTo>
                    <a:pt x="117" y="163"/>
                    <a:pt x="130" y="153"/>
                    <a:pt x="142" y="142"/>
                  </a:cubicBezTo>
                  <a:cubicBezTo>
                    <a:pt x="153" y="130"/>
                    <a:pt x="163" y="117"/>
                    <a:pt x="170" y="103"/>
                  </a:cubicBezTo>
                  <a:cubicBezTo>
                    <a:pt x="67" y="0"/>
                    <a:pt x="67" y="0"/>
                    <a:pt x="67" y="0"/>
                  </a:cubicBezTo>
                  <a:lnTo>
                    <a:pt x="0" y="67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37" name="Google Shape;837;p55"/>
            <p:cNvSpPr/>
            <p:nvPr/>
          </p:nvSpPr>
          <p:spPr>
            <a:xfrm>
              <a:off x="6515614" y="4280363"/>
              <a:ext cx="426720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3600">
                  <a:solidFill>
                    <a:srgbClr val="474747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  <a:endParaRPr/>
            </a:p>
          </p:txBody>
        </p:sp>
      </p:grpSp>
      <p:grpSp>
        <p:nvGrpSpPr>
          <p:cNvPr id="838" name="Google Shape;838;p55"/>
          <p:cNvGrpSpPr/>
          <p:nvPr/>
        </p:nvGrpSpPr>
        <p:grpSpPr>
          <a:xfrm>
            <a:off x="4610100" y="4529138"/>
            <a:ext cx="2289175" cy="1731962"/>
            <a:chOff x="4629566" y="4241911"/>
            <a:chExt cx="2289175" cy="1731963"/>
          </a:xfrm>
        </p:grpSpPr>
        <p:sp>
          <p:nvSpPr>
            <p:cNvPr id="839" name="Google Shape;839;p55"/>
            <p:cNvSpPr/>
            <p:nvPr/>
          </p:nvSpPr>
          <p:spPr>
            <a:xfrm>
              <a:off x="4629566" y="4241911"/>
              <a:ext cx="2289175" cy="1731963"/>
            </a:xfrm>
            <a:custGeom>
              <a:avLst/>
              <a:gdLst/>
              <a:ahLst/>
              <a:cxnLst/>
              <a:rect l="l" t="t" r="r" b="b"/>
              <a:pathLst>
                <a:path w="198" h="150" extrusionOk="0">
                  <a:moveTo>
                    <a:pt x="3" y="93"/>
                  </a:moveTo>
                  <a:cubicBezTo>
                    <a:pt x="56" y="141"/>
                    <a:pt x="131" y="150"/>
                    <a:pt x="192" y="121"/>
                  </a:cubicBezTo>
                  <a:cubicBezTo>
                    <a:pt x="196" y="119"/>
                    <a:pt x="198" y="113"/>
                    <a:pt x="194" y="109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0" y="85"/>
                    <a:pt x="0" y="90"/>
                    <a:pt x="3" y="93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40" name="Google Shape;840;p55"/>
            <p:cNvSpPr/>
            <p:nvPr/>
          </p:nvSpPr>
          <p:spPr>
            <a:xfrm>
              <a:off x="5456611" y="4509874"/>
              <a:ext cx="418704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3600">
                  <a:solidFill>
                    <a:srgbClr val="474747"/>
                  </a:solidFill>
                  <a:latin typeface="Calibri"/>
                  <a:ea typeface="Calibri"/>
                  <a:cs typeface="Calibri"/>
                  <a:sym typeface="Calibri"/>
                </a:rPr>
                <a:t>4</a:t>
              </a:r>
              <a:endParaRPr/>
            </a:p>
          </p:txBody>
        </p:sp>
      </p:grpSp>
      <p:sp>
        <p:nvSpPr>
          <p:cNvPr id="841" name="Google Shape;841;p55"/>
          <p:cNvSpPr txBox="1">
            <a:spLocks noGrp="1"/>
          </p:cNvSpPr>
          <p:nvPr>
            <p:ph type="body" idx="1"/>
          </p:nvPr>
        </p:nvSpPr>
        <p:spPr>
          <a:xfrm>
            <a:off x="8334896" y="2301113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2" name="Google Shape;842;p55"/>
          <p:cNvSpPr txBox="1">
            <a:spLocks noGrp="1"/>
          </p:cNvSpPr>
          <p:nvPr>
            <p:ph type="body" idx="2"/>
          </p:nvPr>
        </p:nvSpPr>
        <p:spPr>
          <a:xfrm>
            <a:off x="8334896" y="1914399"/>
            <a:ext cx="305182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1400"/>
              <a:buFont typeface="Calibri"/>
              <a:buNone/>
              <a:defRPr sz="1400" b="1">
                <a:solidFill>
                  <a:srgbClr val="004C96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3" name="Google Shape;843;p55"/>
          <p:cNvSpPr txBox="1">
            <a:spLocks noGrp="1"/>
          </p:cNvSpPr>
          <p:nvPr>
            <p:ph type="body" idx="3"/>
          </p:nvPr>
        </p:nvSpPr>
        <p:spPr>
          <a:xfrm>
            <a:off x="8706371" y="3813429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4" name="Google Shape;844;p55"/>
          <p:cNvSpPr txBox="1">
            <a:spLocks noGrp="1"/>
          </p:cNvSpPr>
          <p:nvPr>
            <p:ph type="body" idx="4"/>
          </p:nvPr>
        </p:nvSpPr>
        <p:spPr>
          <a:xfrm>
            <a:off x="8706371" y="3426715"/>
            <a:ext cx="305182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400"/>
              <a:buFont typeface="Calibri"/>
              <a:buNone/>
              <a:defRPr sz="14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5" name="Google Shape;845;p55"/>
          <p:cNvSpPr txBox="1">
            <a:spLocks noGrp="1"/>
          </p:cNvSpPr>
          <p:nvPr>
            <p:ph type="body" idx="5"/>
          </p:nvPr>
        </p:nvSpPr>
        <p:spPr>
          <a:xfrm>
            <a:off x="8334896" y="5325355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6" name="Google Shape;846;p55"/>
          <p:cNvSpPr txBox="1">
            <a:spLocks noGrp="1"/>
          </p:cNvSpPr>
          <p:nvPr>
            <p:ph type="body" idx="6"/>
          </p:nvPr>
        </p:nvSpPr>
        <p:spPr>
          <a:xfrm>
            <a:off x="8334896" y="4938641"/>
            <a:ext cx="305182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400"/>
              <a:buFont typeface="Calibri"/>
              <a:buNone/>
              <a:defRPr sz="14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7" name="Google Shape;847;p55"/>
          <p:cNvSpPr txBox="1">
            <a:spLocks noGrp="1"/>
          </p:cNvSpPr>
          <p:nvPr>
            <p:ph type="body" idx="7"/>
          </p:nvPr>
        </p:nvSpPr>
        <p:spPr>
          <a:xfrm>
            <a:off x="973756" y="5325355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8" name="Google Shape;848;p55"/>
          <p:cNvSpPr txBox="1">
            <a:spLocks noGrp="1"/>
          </p:cNvSpPr>
          <p:nvPr>
            <p:ph type="body" idx="8"/>
          </p:nvPr>
        </p:nvSpPr>
        <p:spPr>
          <a:xfrm>
            <a:off x="973756" y="4938641"/>
            <a:ext cx="305182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400"/>
              <a:buFont typeface="Calibri"/>
              <a:buNone/>
              <a:defRPr sz="14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9" name="Google Shape;849;p55"/>
          <p:cNvSpPr txBox="1">
            <a:spLocks noGrp="1"/>
          </p:cNvSpPr>
          <p:nvPr>
            <p:ph type="body" idx="9"/>
          </p:nvPr>
        </p:nvSpPr>
        <p:spPr>
          <a:xfrm>
            <a:off x="970993" y="3627695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0" name="Google Shape;850;p55"/>
          <p:cNvSpPr txBox="1">
            <a:spLocks noGrp="1"/>
          </p:cNvSpPr>
          <p:nvPr>
            <p:ph type="body" idx="13"/>
          </p:nvPr>
        </p:nvSpPr>
        <p:spPr>
          <a:xfrm>
            <a:off x="970993" y="3240981"/>
            <a:ext cx="305182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400"/>
              <a:buFont typeface="Calibri"/>
              <a:buNone/>
              <a:defRPr sz="14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851" name="Google Shape;851;p55"/>
          <p:cNvGrpSpPr/>
          <p:nvPr/>
        </p:nvGrpSpPr>
        <p:grpSpPr>
          <a:xfrm>
            <a:off x="4699000" y="1939925"/>
            <a:ext cx="2624138" cy="2055813"/>
            <a:chOff x="4699416" y="1805098"/>
            <a:chExt cx="2624137" cy="2055813"/>
          </a:xfrm>
        </p:grpSpPr>
        <p:sp>
          <p:nvSpPr>
            <p:cNvPr id="852" name="Google Shape;852;p55"/>
            <p:cNvSpPr/>
            <p:nvPr/>
          </p:nvSpPr>
          <p:spPr>
            <a:xfrm>
              <a:off x="4699416" y="1805098"/>
              <a:ext cx="2624137" cy="2055813"/>
            </a:xfrm>
            <a:custGeom>
              <a:avLst/>
              <a:gdLst/>
              <a:ahLst/>
              <a:cxnLst/>
              <a:rect l="l" t="t" r="r" b="b"/>
              <a:pathLst>
                <a:path w="227" h="178" extrusionOk="0">
                  <a:moveTo>
                    <a:pt x="3" y="68"/>
                  </a:moveTo>
                  <a:cubicBezTo>
                    <a:pt x="112" y="178"/>
                    <a:pt x="112" y="178"/>
                    <a:pt x="112" y="178"/>
                  </a:cubicBezTo>
                  <a:cubicBezTo>
                    <a:pt x="227" y="63"/>
                    <a:pt x="227" y="63"/>
                    <a:pt x="227" y="63"/>
                  </a:cubicBezTo>
                  <a:cubicBezTo>
                    <a:pt x="166" y="1"/>
                    <a:pt x="67" y="0"/>
                    <a:pt x="3" y="58"/>
                  </a:cubicBezTo>
                  <a:cubicBezTo>
                    <a:pt x="0" y="60"/>
                    <a:pt x="0" y="65"/>
                    <a:pt x="3" y="68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3" name="Google Shape;853;p55"/>
            <p:cNvSpPr/>
            <p:nvPr/>
          </p:nvSpPr>
          <p:spPr>
            <a:xfrm>
              <a:off x="5879622" y="2086534"/>
              <a:ext cx="418704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3600">
                  <a:solidFill>
                    <a:srgbClr val="474747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/>
            </a:p>
          </p:txBody>
        </p:sp>
      </p:grpSp>
      <p:grpSp>
        <p:nvGrpSpPr>
          <p:cNvPr id="854" name="Google Shape;854;p55"/>
          <p:cNvGrpSpPr/>
          <p:nvPr/>
        </p:nvGrpSpPr>
        <p:grpSpPr>
          <a:xfrm>
            <a:off x="4146550" y="2897188"/>
            <a:ext cx="1779588" cy="2298700"/>
            <a:chOff x="4204116" y="2705211"/>
            <a:chExt cx="1779587" cy="2298701"/>
          </a:xfrm>
        </p:grpSpPr>
        <p:sp>
          <p:nvSpPr>
            <p:cNvPr id="855" name="Google Shape;855;p55"/>
            <p:cNvSpPr/>
            <p:nvPr/>
          </p:nvSpPr>
          <p:spPr>
            <a:xfrm>
              <a:off x="4204116" y="2705211"/>
              <a:ext cx="1779587" cy="2298701"/>
            </a:xfrm>
            <a:custGeom>
              <a:avLst/>
              <a:gdLst/>
              <a:ahLst/>
              <a:cxnLst/>
              <a:rect l="l" t="t" r="r" b="b"/>
              <a:pathLst>
                <a:path w="154" h="199" extrusionOk="0">
                  <a:moveTo>
                    <a:pt x="55" y="199"/>
                  </a:moveTo>
                  <a:cubicBezTo>
                    <a:pt x="154" y="100"/>
                    <a:pt x="154" y="100"/>
                    <a:pt x="154" y="10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0" y="55"/>
                    <a:pt x="0" y="144"/>
                    <a:pt x="55" y="199"/>
                  </a:cubicBezTo>
                  <a:close/>
                </a:path>
              </a:pathLst>
            </a:custGeom>
            <a:solidFill>
              <a:srgbClr val="004C96"/>
            </a:solidFill>
            <a:ln w="28575" cap="flat" cmpd="sng">
              <a:solidFill>
                <a:srgbClr val="004C9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762000" dist="254000" dir="5400000" algn="tl" rotWithShape="0">
                <a:srgbClr val="000000">
                  <a:alpha val="29803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56" name="Google Shape;856;p55"/>
            <p:cNvSpPr/>
            <p:nvPr/>
          </p:nvSpPr>
          <p:spPr>
            <a:xfrm>
              <a:off x="4858404" y="3445243"/>
              <a:ext cx="418704" cy="646331"/>
            </a:xfrm>
            <a:prstGeom prst="rect">
              <a:avLst/>
            </a:prstGeom>
            <a:solidFill>
              <a:srgbClr val="004C96"/>
            </a:solidFill>
            <a:ln w="28575" cap="flat" cmpd="sng">
              <a:solidFill>
                <a:srgbClr val="004C96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762000" dist="254000" dir="5400000" algn="tl" rotWithShape="0">
                <a:srgbClr val="000000">
                  <a:alpha val="29803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3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5</a:t>
              </a: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/>
                                        <p:tgtEl>
                                          <p:spTgt spid="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/>
                                        <p:tgtEl>
                                          <p:spTgt spid="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4_Infografika sipky /proces 2x">
  <p:cSld name="54_Infografika sipky /proces 2x"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8" name="Google Shape;858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859" name="Google Shape;859;p56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0" name="Google Shape;860;p56"/>
          <p:cNvSpPr/>
          <p:nvPr/>
        </p:nvSpPr>
        <p:spPr>
          <a:xfrm rot="-8100000">
            <a:off x="7111279" y="2258208"/>
            <a:ext cx="1698625" cy="2865459"/>
          </a:xfrm>
          <a:custGeom>
            <a:avLst/>
            <a:gdLst/>
            <a:ahLst/>
            <a:cxnLst/>
            <a:rect l="l" t="t" r="r" b="b"/>
            <a:pathLst>
              <a:path w="11653" h="10241" extrusionOk="0">
                <a:moveTo>
                  <a:pt x="886" y="9569"/>
                </a:moveTo>
                <a:cubicBezTo>
                  <a:pt x="774" y="6348"/>
                  <a:pt x="111" y="3221"/>
                  <a:pt x="0" y="0"/>
                </a:cubicBezTo>
                <a:lnTo>
                  <a:pt x="10546" y="621"/>
                </a:lnTo>
                <a:cubicBezTo>
                  <a:pt x="10658" y="3698"/>
                  <a:pt x="11542" y="7165"/>
                  <a:pt x="11653" y="10241"/>
                </a:cubicBezTo>
                <a:lnTo>
                  <a:pt x="886" y="9569"/>
                </a:lnTo>
                <a:close/>
              </a:path>
            </a:pathLst>
          </a:custGeom>
          <a:solidFill>
            <a:srgbClr val="ECECEC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1" name="Google Shape;861;p56"/>
          <p:cNvSpPr/>
          <p:nvPr/>
        </p:nvSpPr>
        <p:spPr>
          <a:xfrm flipH="1">
            <a:off x="4597638" y="2042824"/>
            <a:ext cx="4746933" cy="1247901"/>
          </a:xfrm>
          <a:custGeom>
            <a:avLst/>
            <a:gdLst/>
            <a:ahLst/>
            <a:cxnLst/>
            <a:rect l="l" t="t" r="r" b="b"/>
            <a:pathLst>
              <a:path w="3668758" h="1073455" extrusionOk="0">
                <a:moveTo>
                  <a:pt x="733854" y="0"/>
                </a:moveTo>
                <a:lnTo>
                  <a:pt x="3173967" y="0"/>
                </a:lnTo>
                <a:lnTo>
                  <a:pt x="3668758" y="536728"/>
                </a:lnTo>
                <a:lnTo>
                  <a:pt x="3173967" y="1073455"/>
                </a:lnTo>
                <a:lnTo>
                  <a:pt x="0" y="1065262"/>
                </a:lnTo>
                <a:lnTo>
                  <a:pt x="733854" y="0"/>
                </a:lnTo>
                <a:close/>
              </a:path>
            </a:pathLst>
          </a:custGeom>
          <a:solidFill>
            <a:schemeClr val="accent3"/>
          </a:solidFill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  <a:effectLst>
            <a:outerShdw blurRad="762000" dist="254000" dir="54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914400" tIns="0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33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2" name="Google Shape;862;p56"/>
          <p:cNvSpPr/>
          <p:nvPr/>
        </p:nvSpPr>
        <p:spPr>
          <a:xfrm rot="10800000" flipH="1">
            <a:off x="6571473" y="4108605"/>
            <a:ext cx="4746933" cy="1247901"/>
          </a:xfrm>
          <a:custGeom>
            <a:avLst/>
            <a:gdLst/>
            <a:ahLst/>
            <a:cxnLst/>
            <a:rect l="l" t="t" r="r" b="b"/>
            <a:pathLst>
              <a:path w="3668758" h="1073455" extrusionOk="0">
                <a:moveTo>
                  <a:pt x="733854" y="0"/>
                </a:moveTo>
                <a:lnTo>
                  <a:pt x="3173967" y="0"/>
                </a:lnTo>
                <a:lnTo>
                  <a:pt x="3668758" y="536728"/>
                </a:lnTo>
                <a:lnTo>
                  <a:pt x="3173967" y="1073455"/>
                </a:lnTo>
                <a:lnTo>
                  <a:pt x="0" y="1065262"/>
                </a:lnTo>
                <a:lnTo>
                  <a:pt x="733854" y="0"/>
                </a:lnTo>
                <a:close/>
              </a:path>
            </a:pathLst>
          </a:custGeom>
          <a:solidFill>
            <a:srgbClr val="ECECEC"/>
          </a:solidFill>
          <a:ln>
            <a:noFill/>
          </a:ln>
        </p:spPr>
        <p:txBody>
          <a:bodyPr spcFirstLastPara="1" wrap="square" lIns="914400" tIns="0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33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3" name="Google Shape;863;p56"/>
          <p:cNvSpPr txBox="1">
            <a:spLocks noGrp="1"/>
          </p:cNvSpPr>
          <p:nvPr>
            <p:ph type="body" idx="1"/>
          </p:nvPr>
        </p:nvSpPr>
        <p:spPr>
          <a:xfrm>
            <a:off x="5496624" y="2588860"/>
            <a:ext cx="2659617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Calibri"/>
              <a:buNone/>
              <a:defRPr sz="12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4" name="Google Shape;864;p56"/>
          <p:cNvSpPr txBox="1">
            <a:spLocks noGrp="1"/>
          </p:cNvSpPr>
          <p:nvPr>
            <p:ph type="body" idx="2"/>
          </p:nvPr>
        </p:nvSpPr>
        <p:spPr>
          <a:xfrm>
            <a:off x="5496624" y="2194647"/>
            <a:ext cx="266731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5" name="Google Shape;865;p56"/>
          <p:cNvSpPr txBox="1">
            <a:spLocks noGrp="1"/>
          </p:cNvSpPr>
          <p:nvPr>
            <p:ph type="body" idx="3"/>
          </p:nvPr>
        </p:nvSpPr>
        <p:spPr>
          <a:xfrm>
            <a:off x="7764942" y="4624874"/>
            <a:ext cx="2659617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6" name="Google Shape;866;p56"/>
          <p:cNvSpPr txBox="1">
            <a:spLocks noGrp="1"/>
          </p:cNvSpPr>
          <p:nvPr>
            <p:ph type="body" idx="4"/>
          </p:nvPr>
        </p:nvSpPr>
        <p:spPr>
          <a:xfrm>
            <a:off x="7764942" y="4230661"/>
            <a:ext cx="265961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800"/>
              <a:buFont typeface="Calibri"/>
              <a:buNone/>
              <a:defRPr sz="1800" b="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7" name="Google Shape;867;p56"/>
          <p:cNvSpPr txBox="1">
            <a:spLocks noGrp="1"/>
          </p:cNvSpPr>
          <p:nvPr>
            <p:ph type="body" idx="5"/>
          </p:nvPr>
        </p:nvSpPr>
        <p:spPr>
          <a:xfrm>
            <a:off x="1531620" y="3382486"/>
            <a:ext cx="2650647" cy="169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868" name="Google Shape;868;p56"/>
          <p:cNvGrpSpPr/>
          <p:nvPr/>
        </p:nvGrpSpPr>
        <p:grpSpPr>
          <a:xfrm>
            <a:off x="1531620" y="2974838"/>
            <a:ext cx="793212" cy="276517"/>
            <a:chOff x="1524000" y="3808773"/>
            <a:chExt cx="793212" cy="276517"/>
          </a:xfrm>
        </p:grpSpPr>
        <p:sp>
          <p:nvSpPr>
            <p:cNvPr id="869" name="Google Shape;869;p56"/>
            <p:cNvSpPr txBox="1"/>
            <p:nvPr/>
          </p:nvSpPr>
          <p:spPr>
            <a:xfrm>
              <a:off x="1524000" y="3931402"/>
              <a:ext cx="218008" cy="1538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1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CIEĽ</a:t>
              </a:r>
              <a:endParaRPr/>
            </a:p>
          </p:txBody>
        </p:sp>
        <p:cxnSp>
          <p:nvCxnSpPr>
            <p:cNvPr id="870" name="Google Shape;870;p56"/>
            <p:cNvCxnSpPr/>
            <p:nvPr/>
          </p:nvCxnSpPr>
          <p:spPr>
            <a:xfrm>
              <a:off x="1524000" y="3808773"/>
              <a:ext cx="793212" cy="0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pic>
        <p:nvPicPr>
          <p:cNvPr id="871" name="Google Shape;871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250"/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250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5_Infografika sipky /proces 3x">
  <p:cSld name="55_Infografika sipky /proces 3x">
    <p:spTree>
      <p:nvGrpSpPr>
        <p:cNvPr id="1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3" name="Google Shape;873;p5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297223" y="4427285"/>
            <a:ext cx="3555790" cy="1304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74" name="Google Shape;874;p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97223" y="2153538"/>
            <a:ext cx="2003043" cy="2732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5" name="Google Shape;875;p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24645" y="2160757"/>
            <a:ext cx="1770132" cy="2624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76" name="Google Shape;876;p5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877" name="Google Shape;877;p57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8" name="Google Shape;878;p57"/>
          <p:cNvSpPr txBox="1">
            <a:spLocks noGrp="1"/>
          </p:cNvSpPr>
          <p:nvPr>
            <p:ph type="body" idx="1"/>
          </p:nvPr>
        </p:nvSpPr>
        <p:spPr>
          <a:xfrm>
            <a:off x="8750529" y="3660390"/>
            <a:ext cx="1919430" cy="568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9" name="Google Shape;879;p57"/>
          <p:cNvSpPr txBox="1">
            <a:spLocks noGrp="1"/>
          </p:cNvSpPr>
          <p:nvPr>
            <p:ph type="body" idx="2"/>
          </p:nvPr>
        </p:nvSpPr>
        <p:spPr>
          <a:xfrm>
            <a:off x="8750529" y="3273676"/>
            <a:ext cx="191943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Calibri"/>
              <a:buNone/>
              <a:defRPr sz="1200" b="1">
                <a:solidFill>
                  <a:schemeClr val="accent5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0" name="Google Shape;880;p57"/>
          <p:cNvSpPr txBox="1">
            <a:spLocks noGrp="1"/>
          </p:cNvSpPr>
          <p:nvPr>
            <p:ph type="body" idx="3"/>
          </p:nvPr>
        </p:nvSpPr>
        <p:spPr>
          <a:xfrm>
            <a:off x="1552665" y="5475945"/>
            <a:ext cx="1919430" cy="568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1" name="Google Shape;881;p57"/>
          <p:cNvSpPr txBox="1">
            <a:spLocks noGrp="1"/>
          </p:cNvSpPr>
          <p:nvPr>
            <p:ph type="body" idx="4"/>
          </p:nvPr>
        </p:nvSpPr>
        <p:spPr>
          <a:xfrm>
            <a:off x="1552665" y="5089231"/>
            <a:ext cx="191943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Calibri"/>
              <a:buNone/>
              <a:defRPr sz="1200" b="1">
                <a:solidFill>
                  <a:schemeClr val="accent3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2" name="Google Shape;882;p57"/>
          <p:cNvSpPr txBox="1">
            <a:spLocks noGrp="1"/>
          </p:cNvSpPr>
          <p:nvPr>
            <p:ph type="body" idx="5"/>
          </p:nvPr>
        </p:nvSpPr>
        <p:spPr>
          <a:xfrm>
            <a:off x="1547975" y="2958338"/>
            <a:ext cx="1919430" cy="568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3" name="Google Shape;883;p57"/>
          <p:cNvSpPr txBox="1">
            <a:spLocks noGrp="1"/>
          </p:cNvSpPr>
          <p:nvPr>
            <p:ph type="body" idx="6"/>
          </p:nvPr>
        </p:nvSpPr>
        <p:spPr>
          <a:xfrm>
            <a:off x="1547975" y="2571624"/>
            <a:ext cx="191943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alibri"/>
              <a:buNone/>
              <a:defRPr sz="1200" b="1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884" name="Google Shape;884;p57"/>
          <p:cNvCxnSpPr/>
          <p:nvPr/>
        </p:nvCxnSpPr>
        <p:spPr>
          <a:xfrm rot="10800000">
            <a:off x="2933700" y="2814269"/>
            <a:ext cx="1996480" cy="0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49803"/>
              </a:schemeClr>
            </a:solidFill>
            <a:prstDash val="dash"/>
            <a:miter lim="800000"/>
            <a:headEnd type="none" w="sm" len="sm"/>
            <a:tailEnd type="none" w="sm" len="sm"/>
          </a:ln>
        </p:spPr>
      </p:cxnSp>
      <p:grpSp>
        <p:nvGrpSpPr>
          <p:cNvPr id="885" name="Google Shape;885;p57"/>
          <p:cNvGrpSpPr/>
          <p:nvPr/>
        </p:nvGrpSpPr>
        <p:grpSpPr>
          <a:xfrm rot="10800000">
            <a:off x="2933700" y="4664139"/>
            <a:ext cx="2365816" cy="673491"/>
            <a:chOff x="3802069" y="6061487"/>
            <a:chExt cx="1406732" cy="427565"/>
          </a:xfrm>
        </p:grpSpPr>
        <p:cxnSp>
          <p:nvCxnSpPr>
            <p:cNvPr id="886" name="Google Shape;886;p57"/>
            <p:cNvCxnSpPr/>
            <p:nvPr/>
          </p:nvCxnSpPr>
          <p:spPr>
            <a:xfrm flipH="1">
              <a:off x="3802069" y="6061487"/>
              <a:ext cx="798708" cy="427565"/>
            </a:xfrm>
            <a:prstGeom prst="straightConnector1">
              <a:avLst/>
            </a:prstGeom>
            <a:noFill/>
            <a:ln w="9525" cap="flat" cmpd="sng">
              <a:solidFill>
                <a:schemeClr val="accent3">
                  <a:alpha val="49803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887" name="Google Shape;887;p57"/>
            <p:cNvCxnSpPr/>
            <p:nvPr/>
          </p:nvCxnSpPr>
          <p:spPr>
            <a:xfrm>
              <a:off x="4600777" y="6061487"/>
              <a:ext cx="608024" cy="0"/>
            </a:xfrm>
            <a:prstGeom prst="straightConnector1">
              <a:avLst/>
            </a:prstGeom>
            <a:noFill/>
            <a:ln w="9525" cap="flat" cmpd="sng">
              <a:solidFill>
                <a:schemeClr val="accent3">
                  <a:alpha val="49803"/>
                </a:schemeClr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888" name="Google Shape;888;p57"/>
          <p:cNvSpPr txBox="1">
            <a:spLocks noGrp="1"/>
          </p:cNvSpPr>
          <p:nvPr>
            <p:ph type="body" idx="7"/>
          </p:nvPr>
        </p:nvSpPr>
        <p:spPr>
          <a:xfrm>
            <a:off x="5559425" y="3663937"/>
            <a:ext cx="1073149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3200"/>
              <a:buFont typeface="Calibri"/>
              <a:buNone/>
              <a:defRPr sz="3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889" name="Google Shape;889;p57"/>
          <p:cNvCxnSpPr/>
          <p:nvPr/>
        </p:nvCxnSpPr>
        <p:spPr>
          <a:xfrm>
            <a:off x="7471289" y="3522077"/>
            <a:ext cx="1701286" cy="0"/>
          </a:xfrm>
          <a:prstGeom prst="straightConnector1">
            <a:avLst/>
          </a:prstGeom>
          <a:noFill/>
          <a:ln w="9525" cap="flat" cmpd="sng">
            <a:solidFill>
              <a:schemeClr val="accent5">
                <a:alpha val="49803"/>
              </a:schemeClr>
            </a:solidFill>
            <a:prstDash val="dash"/>
            <a:miter lim="800000"/>
            <a:headEnd type="none" w="sm" len="sm"/>
            <a:tailEnd type="none" w="sm" len="sm"/>
          </a:ln>
        </p:spPr>
      </p:cxnSp>
      <p:grpSp>
        <p:nvGrpSpPr>
          <p:cNvPr id="890" name="Google Shape;890;p57"/>
          <p:cNvGrpSpPr/>
          <p:nvPr/>
        </p:nvGrpSpPr>
        <p:grpSpPr>
          <a:xfrm>
            <a:off x="4833396" y="3130049"/>
            <a:ext cx="243894" cy="287253"/>
            <a:chOff x="2081" y="3223"/>
            <a:chExt cx="315" cy="371"/>
          </a:xfrm>
        </p:grpSpPr>
        <p:sp>
          <p:nvSpPr>
            <p:cNvPr id="891" name="Google Shape;891;p57"/>
            <p:cNvSpPr/>
            <p:nvPr/>
          </p:nvSpPr>
          <p:spPr>
            <a:xfrm>
              <a:off x="2081" y="3223"/>
              <a:ext cx="311" cy="371"/>
            </a:xfrm>
            <a:custGeom>
              <a:avLst/>
              <a:gdLst/>
              <a:ahLst/>
              <a:cxnLst/>
              <a:rect l="l" t="t" r="r" b="b"/>
              <a:pathLst>
                <a:path w="147" h="176" extrusionOk="0">
                  <a:moveTo>
                    <a:pt x="98" y="73"/>
                  </a:moveTo>
                  <a:cubicBezTo>
                    <a:pt x="98" y="88"/>
                    <a:pt x="87" y="99"/>
                    <a:pt x="73" y="99"/>
                  </a:cubicBezTo>
                  <a:cubicBezTo>
                    <a:pt x="60" y="99"/>
                    <a:pt x="48" y="88"/>
                    <a:pt x="48" y="73"/>
                  </a:cubicBezTo>
                  <a:cubicBezTo>
                    <a:pt x="48" y="59"/>
                    <a:pt x="60" y="47"/>
                    <a:pt x="73" y="47"/>
                  </a:cubicBezTo>
                  <a:cubicBezTo>
                    <a:pt x="75" y="47"/>
                    <a:pt x="76" y="48"/>
                    <a:pt x="77" y="48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86" y="31"/>
                    <a:pt x="80" y="29"/>
                    <a:pt x="73" y="29"/>
                  </a:cubicBezTo>
                  <a:cubicBezTo>
                    <a:pt x="50" y="29"/>
                    <a:pt x="30" y="49"/>
                    <a:pt x="30" y="73"/>
                  </a:cubicBezTo>
                  <a:cubicBezTo>
                    <a:pt x="30" y="98"/>
                    <a:pt x="50" y="117"/>
                    <a:pt x="73" y="117"/>
                  </a:cubicBezTo>
                  <a:cubicBezTo>
                    <a:pt x="97" y="117"/>
                    <a:pt x="117" y="98"/>
                    <a:pt x="117" y="73"/>
                  </a:cubicBezTo>
                  <a:cubicBezTo>
                    <a:pt x="117" y="67"/>
                    <a:pt x="115" y="61"/>
                    <a:pt x="113" y="56"/>
                  </a:cubicBezTo>
                  <a:cubicBezTo>
                    <a:pt x="98" y="71"/>
                    <a:pt x="98" y="71"/>
                    <a:pt x="98" y="71"/>
                  </a:cubicBezTo>
                  <a:cubicBezTo>
                    <a:pt x="98" y="72"/>
                    <a:pt x="98" y="73"/>
                    <a:pt x="98" y="73"/>
                  </a:cubicBezTo>
                  <a:close/>
                  <a:moveTo>
                    <a:pt x="118" y="132"/>
                  </a:moveTo>
                  <a:cubicBezTo>
                    <a:pt x="136" y="118"/>
                    <a:pt x="147" y="97"/>
                    <a:pt x="147" y="73"/>
                  </a:cubicBezTo>
                  <a:cubicBezTo>
                    <a:pt x="147" y="65"/>
                    <a:pt x="146" y="58"/>
                    <a:pt x="143" y="50"/>
                  </a:cubicBezTo>
                  <a:cubicBezTo>
                    <a:pt x="139" y="54"/>
                    <a:pt x="139" y="54"/>
                    <a:pt x="139" y="54"/>
                  </a:cubicBezTo>
                  <a:cubicBezTo>
                    <a:pt x="136" y="57"/>
                    <a:pt x="132" y="59"/>
                    <a:pt x="128" y="59"/>
                  </a:cubicBezTo>
                  <a:cubicBezTo>
                    <a:pt x="128" y="59"/>
                    <a:pt x="127" y="59"/>
                    <a:pt x="127" y="59"/>
                  </a:cubicBezTo>
                  <a:cubicBezTo>
                    <a:pt x="128" y="63"/>
                    <a:pt x="129" y="68"/>
                    <a:pt x="129" y="73"/>
                  </a:cubicBezTo>
                  <a:cubicBezTo>
                    <a:pt x="129" y="104"/>
                    <a:pt x="104" y="129"/>
                    <a:pt x="73" y="129"/>
                  </a:cubicBezTo>
                  <a:cubicBezTo>
                    <a:pt x="43" y="129"/>
                    <a:pt x="18" y="104"/>
                    <a:pt x="18" y="73"/>
                  </a:cubicBezTo>
                  <a:cubicBezTo>
                    <a:pt x="18" y="43"/>
                    <a:pt x="43" y="18"/>
                    <a:pt x="73" y="18"/>
                  </a:cubicBezTo>
                  <a:cubicBezTo>
                    <a:pt x="79" y="18"/>
                    <a:pt x="85" y="19"/>
                    <a:pt x="90" y="20"/>
                  </a:cubicBezTo>
                  <a:cubicBezTo>
                    <a:pt x="90" y="16"/>
                    <a:pt x="92" y="13"/>
                    <a:pt x="95" y="10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92" y="2"/>
                    <a:pt x="83" y="0"/>
                    <a:pt x="73" y="0"/>
                  </a:cubicBezTo>
                  <a:cubicBezTo>
                    <a:pt x="33" y="0"/>
                    <a:pt x="0" y="33"/>
                    <a:pt x="0" y="73"/>
                  </a:cubicBezTo>
                  <a:cubicBezTo>
                    <a:pt x="0" y="99"/>
                    <a:pt x="12" y="121"/>
                    <a:pt x="32" y="134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18" y="170"/>
                    <a:pt x="20" y="174"/>
                    <a:pt x="24" y="175"/>
                  </a:cubicBezTo>
                  <a:cubicBezTo>
                    <a:pt x="24" y="176"/>
                    <a:pt x="25" y="176"/>
                    <a:pt x="26" y="176"/>
                  </a:cubicBezTo>
                  <a:cubicBezTo>
                    <a:pt x="29" y="176"/>
                    <a:pt x="31" y="174"/>
                    <a:pt x="32" y="171"/>
                  </a:cubicBezTo>
                  <a:cubicBezTo>
                    <a:pt x="44" y="141"/>
                    <a:pt x="44" y="141"/>
                    <a:pt x="44" y="141"/>
                  </a:cubicBezTo>
                  <a:cubicBezTo>
                    <a:pt x="52" y="144"/>
                    <a:pt x="60" y="146"/>
                    <a:pt x="69" y="147"/>
                  </a:cubicBezTo>
                  <a:cubicBezTo>
                    <a:pt x="69" y="169"/>
                    <a:pt x="69" y="169"/>
                    <a:pt x="69" y="169"/>
                  </a:cubicBezTo>
                  <a:cubicBezTo>
                    <a:pt x="69" y="173"/>
                    <a:pt x="72" y="176"/>
                    <a:pt x="76" y="176"/>
                  </a:cubicBezTo>
                  <a:cubicBezTo>
                    <a:pt x="79" y="176"/>
                    <a:pt x="82" y="173"/>
                    <a:pt x="82" y="169"/>
                  </a:cubicBezTo>
                  <a:cubicBezTo>
                    <a:pt x="82" y="146"/>
                    <a:pt x="82" y="146"/>
                    <a:pt x="82" y="146"/>
                  </a:cubicBezTo>
                  <a:cubicBezTo>
                    <a:pt x="91" y="145"/>
                    <a:pt x="99" y="143"/>
                    <a:pt x="107" y="139"/>
                  </a:cubicBezTo>
                  <a:cubicBezTo>
                    <a:pt x="119" y="171"/>
                    <a:pt x="119" y="171"/>
                    <a:pt x="119" y="171"/>
                  </a:cubicBezTo>
                  <a:cubicBezTo>
                    <a:pt x="120" y="174"/>
                    <a:pt x="122" y="176"/>
                    <a:pt x="125" y="176"/>
                  </a:cubicBezTo>
                  <a:cubicBezTo>
                    <a:pt x="126" y="176"/>
                    <a:pt x="127" y="176"/>
                    <a:pt x="128" y="175"/>
                  </a:cubicBezTo>
                  <a:cubicBezTo>
                    <a:pt x="131" y="174"/>
                    <a:pt x="133" y="170"/>
                    <a:pt x="132" y="167"/>
                  </a:cubicBezTo>
                  <a:lnTo>
                    <a:pt x="118" y="1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2" name="Google Shape;892;p57"/>
            <p:cNvSpPr/>
            <p:nvPr/>
          </p:nvSpPr>
          <p:spPr>
            <a:xfrm>
              <a:off x="2206" y="3225"/>
              <a:ext cx="190" cy="184"/>
            </a:xfrm>
            <a:custGeom>
              <a:avLst/>
              <a:gdLst/>
              <a:ahLst/>
              <a:cxnLst/>
              <a:rect l="l" t="t" r="r" b="b"/>
              <a:pathLst>
                <a:path w="90" h="87" extrusionOk="0">
                  <a:moveTo>
                    <a:pt x="87" y="23"/>
                  </a:moveTo>
                  <a:cubicBezTo>
                    <a:pt x="74" y="18"/>
                    <a:pt x="74" y="18"/>
                    <a:pt x="74" y="18"/>
                  </a:cubicBezTo>
                  <a:cubicBezTo>
                    <a:pt x="73" y="17"/>
                    <a:pt x="72" y="16"/>
                    <a:pt x="71" y="15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6" y="1"/>
                    <a:pt x="64" y="0"/>
                    <a:pt x="62" y="0"/>
                  </a:cubicBezTo>
                  <a:cubicBezTo>
                    <a:pt x="61" y="0"/>
                    <a:pt x="60" y="0"/>
                    <a:pt x="59" y="1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2" y="18"/>
                    <a:pt x="42" y="20"/>
                    <a:pt x="43" y="21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8" y="58"/>
                    <a:pt x="16" y="58"/>
                    <a:pt x="14" y="58"/>
                  </a:cubicBezTo>
                  <a:cubicBezTo>
                    <a:pt x="6" y="58"/>
                    <a:pt x="0" y="64"/>
                    <a:pt x="0" y="72"/>
                  </a:cubicBezTo>
                  <a:cubicBezTo>
                    <a:pt x="0" y="80"/>
                    <a:pt x="6" y="87"/>
                    <a:pt x="14" y="87"/>
                  </a:cubicBezTo>
                  <a:cubicBezTo>
                    <a:pt x="22" y="87"/>
                    <a:pt x="29" y="80"/>
                    <a:pt x="29" y="72"/>
                  </a:cubicBezTo>
                  <a:cubicBezTo>
                    <a:pt x="29" y="70"/>
                    <a:pt x="28" y="69"/>
                    <a:pt x="28" y="67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8" y="47"/>
                    <a:pt x="69" y="47"/>
                    <a:pt x="69" y="47"/>
                  </a:cubicBezTo>
                  <a:cubicBezTo>
                    <a:pt x="70" y="47"/>
                    <a:pt x="72" y="46"/>
                    <a:pt x="72" y="45"/>
                  </a:cubicBezTo>
                  <a:cubicBezTo>
                    <a:pt x="88" y="30"/>
                    <a:pt x="88" y="30"/>
                    <a:pt x="88" y="30"/>
                  </a:cubicBezTo>
                  <a:cubicBezTo>
                    <a:pt x="90" y="28"/>
                    <a:pt x="89" y="24"/>
                    <a:pt x="8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93" name="Google Shape;893;p57"/>
          <p:cNvSpPr/>
          <p:nvPr/>
        </p:nvSpPr>
        <p:spPr>
          <a:xfrm>
            <a:off x="7181281" y="3309364"/>
            <a:ext cx="226780" cy="223051"/>
          </a:xfrm>
          <a:custGeom>
            <a:avLst/>
            <a:gdLst/>
            <a:ahLst/>
            <a:cxnLst/>
            <a:rect l="l" t="t" r="r" b="b"/>
            <a:pathLst>
              <a:path w="143" h="142" extrusionOk="0">
                <a:moveTo>
                  <a:pt x="111" y="91"/>
                </a:moveTo>
                <a:cubicBezTo>
                  <a:pt x="97" y="91"/>
                  <a:pt x="97" y="91"/>
                  <a:pt x="97" y="91"/>
                </a:cubicBezTo>
                <a:cubicBezTo>
                  <a:pt x="94" y="91"/>
                  <a:pt x="91" y="93"/>
                  <a:pt x="89" y="95"/>
                </a:cubicBezTo>
                <a:cubicBezTo>
                  <a:pt x="79" y="109"/>
                  <a:pt x="79" y="109"/>
                  <a:pt x="79" y="109"/>
                </a:cubicBezTo>
                <a:cubicBezTo>
                  <a:pt x="75" y="115"/>
                  <a:pt x="67" y="115"/>
                  <a:pt x="63" y="109"/>
                </a:cubicBezTo>
                <a:cubicBezTo>
                  <a:pt x="54" y="95"/>
                  <a:pt x="54" y="95"/>
                  <a:pt x="54" y="95"/>
                </a:cubicBezTo>
                <a:cubicBezTo>
                  <a:pt x="52" y="93"/>
                  <a:pt x="49" y="91"/>
                  <a:pt x="46" y="91"/>
                </a:cubicBezTo>
                <a:cubicBezTo>
                  <a:pt x="32" y="91"/>
                  <a:pt x="32" y="91"/>
                  <a:pt x="32" y="91"/>
                </a:cubicBezTo>
                <a:cubicBezTo>
                  <a:pt x="14" y="91"/>
                  <a:pt x="0" y="105"/>
                  <a:pt x="0" y="123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40"/>
                  <a:pt x="2" y="142"/>
                  <a:pt x="5" y="142"/>
                </a:cubicBezTo>
                <a:cubicBezTo>
                  <a:pt x="138" y="142"/>
                  <a:pt x="138" y="142"/>
                  <a:pt x="138" y="142"/>
                </a:cubicBezTo>
                <a:cubicBezTo>
                  <a:pt x="141" y="142"/>
                  <a:pt x="143" y="140"/>
                  <a:pt x="143" y="137"/>
                </a:cubicBezTo>
                <a:cubicBezTo>
                  <a:pt x="143" y="123"/>
                  <a:pt x="143" y="123"/>
                  <a:pt x="143" y="123"/>
                </a:cubicBezTo>
                <a:cubicBezTo>
                  <a:pt x="143" y="105"/>
                  <a:pt x="129" y="91"/>
                  <a:pt x="111" y="91"/>
                </a:cubicBezTo>
                <a:close/>
                <a:moveTo>
                  <a:pt x="71" y="79"/>
                </a:moveTo>
                <a:cubicBezTo>
                  <a:pt x="93" y="79"/>
                  <a:pt x="111" y="61"/>
                  <a:pt x="111" y="40"/>
                </a:cubicBezTo>
                <a:cubicBezTo>
                  <a:pt x="111" y="18"/>
                  <a:pt x="93" y="0"/>
                  <a:pt x="71" y="0"/>
                </a:cubicBezTo>
                <a:cubicBezTo>
                  <a:pt x="50" y="0"/>
                  <a:pt x="32" y="18"/>
                  <a:pt x="32" y="40"/>
                </a:cubicBezTo>
                <a:cubicBezTo>
                  <a:pt x="32" y="61"/>
                  <a:pt x="50" y="79"/>
                  <a:pt x="71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94" name="Google Shape;894;p57"/>
          <p:cNvGrpSpPr/>
          <p:nvPr/>
        </p:nvGrpSpPr>
        <p:grpSpPr>
          <a:xfrm>
            <a:off x="5868138" y="5118438"/>
            <a:ext cx="256506" cy="257989"/>
            <a:chOff x="4690" y="2991"/>
            <a:chExt cx="346" cy="348"/>
          </a:xfrm>
        </p:grpSpPr>
        <p:sp>
          <p:nvSpPr>
            <p:cNvPr id="895" name="Google Shape;895;p57"/>
            <p:cNvSpPr/>
            <p:nvPr/>
          </p:nvSpPr>
          <p:spPr>
            <a:xfrm>
              <a:off x="4690" y="3124"/>
              <a:ext cx="346" cy="215"/>
            </a:xfrm>
            <a:custGeom>
              <a:avLst/>
              <a:gdLst/>
              <a:ahLst/>
              <a:cxnLst/>
              <a:rect l="l" t="t" r="r" b="b"/>
              <a:pathLst>
                <a:path w="164" h="102" extrusionOk="0">
                  <a:moveTo>
                    <a:pt x="94" y="5"/>
                  </a:moveTo>
                  <a:cubicBezTo>
                    <a:pt x="94" y="2"/>
                    <a:pt x="92" y="0"/>
                    <a:pt x="8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7" y="0"/>
                    <a:pt x="64" y="2"/>
                    <a:pt x="64" y="5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94" y="74"/>
                    <a:pt x="94" y="74"/>
                    <a:pt x="94" y="74"/>
                  </a:cubicBezTo>
                  <a:lnTo>
                    <a:pt x="94" y="5"/>
                  </a:lnTo>
                  <a:close/>
                  <a:moveTo>
                    <a:pt x="137" y="15"/>
                  </a:moveTo>
                  <a:cubicBezTo>
                    <a:pt x="137" y="12"/>
                    <a:pt x="134" y="10"/>
                    <a:pt x="132" y="10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09" y="10"/>
                    <a:pt x="107" y="12"/>
                    <a:pt x="107" y="15"/>
                  </a:cubicBezTo>
                  <a:cubicBezTo>
                    <a:pt x="107" y="74"/>
                    <a:pt x="107" y="74"/>
                    <a:pt x="107" y="74"/>
                  </a:cubicBezTo>
                  <a:cubicBezTo>
                    <a:pt x="137" y="74"/>
                    <a:pt x="137" y="74"/>
                    <a:pt x="137" y="74"/>
                  </a:cubicBezTo>
                  <a:lnTo>
                    <a:pt x="137" y="15"/>
                  </a:lnTo>
                  <a:close/>
                  <a:moveTo>
                    <a:pt x="156" y="87"/>
                  </a:moveTo>
                  <a:cubicBezTo>
                    <a:pt x="7" y="87"/>
                    <a:pt x="7" y="87"/>
                    <a:pt x="7" y="87"/>
                  </a:cubicBezTo>
                  <a:cubicBezTo>
                    <a:pt x="3" y="87"/>
                    <a:pt x="0" y="90"/>
                    <a:pt x="0" y="94"/>
                  </a:cubicBezTo>
                  <a:cubicBezTo>
                    <a:pt x="0" y="98"/>
                    <a:pt x="3" y="102"/>
                    <a:pt x="7" y="102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61" y="102"/>
                    <a:pt x="164" y="98"/>
                    <a:pt x="164" y="94"/>
                  </a:cubicBezTo>
                  <a:cubicBezTo>
                    <a:pt x="164" y="90"/>
                    <a:pt x="161" y="87"/>
                    <a:pt x="156" y="87"/>
                  </a:cubicBezTo>
                  <a:close/>
                  <a:moveTo>
                    <a:pt x="52" y="30"/>
                  </a:moveTo>
                  <a:cubicBezTo>
                    <a:pt x="52" y="27"/>
                    <a:pt x="50" y="25"/>
                    <a:pt x="4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4" y="25"/>
                    <a:pt x="22" y="27"/>
                    <a:pt x="22" y="30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52" y="74"/>
                    <a:pt x="52" y="74"/>
                    <a:pt x="52" y="74"/>
                  </a:cubicBezTo>
                  <a:lnTo>
                    <a:pt x="52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6" name="Google Shape;896;p57"/>
            <p:cNvSpPr/>
            <p:nvPr/>
          </p:nvSpPr>
          <p:spPr>
            <a:xfrm>
              <a:off x="4724" y="2991"/>
              <a:ext cx="280" cy="135"/>
            </a:xfrm>
            <a:custGeom>
              <a:avLst/>
              <a:gdLst/>
              <a:ahLst/>
              <a:cxnLst/>
              <a:rect l="l" t="t" r="r" b="b"/>
              <a:pathLst>
                <a:path w="133" h="64" extrusionOk="0">
                  <a:moveTo>
                    <a:pt x="128" y="1"/>
                  </a:moveTo>
                  <a:cubicBezTo>
                    <a:pt x="105" y="4"/>
                    <a:pt x="105" y="4"/>
                    <a:pt x="105" y="4"/>
                  </a:cubicBezTo>
                  <a:cubicBezTo>
                    <a:pt x="102" y="4"/>
                    <a:pt x="100" y="9"/>
                    <a:pt x="103" y="11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8" y="10"/>
                    <a:pt x="54" y="10"/>
                    <a:pt x="51" y="12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1" y="54"/>
                    <a:pt x="0" y="58"/>
                    <a:pt x="3" y="62"/>
                  </a:cubicBezTo>
                  <a:cubicBezTo>
                    <a:pt x="4" y="63"/>
                    <a:pt x="7" y="64"/>
                    <a:pt x="9" y="64"/>
                  </a:cubicBezTo>
                  <a:cubicBezTo>
                    <a:pt x="10" y="64"/>
                    <a:pt x="12" y="64"/>
                    <a:pt x="13" y="63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9" y="53"/>
                    <a:pt x="93" y="52"/>
                    <a:pt x="96" y="50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5" y="33"/>
                    <a:pt x="129" y="32"/>
                    <a:pt x="130" y="28"/>
                  </a:cubicBezTo>
                  <a:cubicBezTo>
                    <a:pt x="133" y="6"/>
                    <a:pt x="133" y="6"/>
                    <a:pt x="133" y="6"/>
                  </a:cubicBezTo>
                  <a:cubicBezTo>
                    <a:pt x="133" y="3"/>
                    <a:pt x="131" y="0"/>
                    <a:pt x="12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250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4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1250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250"/>
                                        <p:tgtEl>
                                          <p:spTgt spid="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6_Infografika sipky /proces 4x">
  <p:cSld name="56_Infografika sipky /proces 4x">
    <p:spTree>
      <p:nvGrpSpPr>
        <p:cNvPr id="1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p58"/>
          <p:cNvSpPr/>
          <p:nvPr/>
        </p:nvSpPr>
        <p:spPr>
          <a:xfrm>
            <a:off x="3704798" y="3312801"/>
            <a:ext cx="2843634" cy="1073456"/>
          </a:xfrm>
          <a:custGeom>
            <a:avLst/>
            <a:gdLst/>
            <a:ahLst/>
            <a:cxnLst/>
            <a:rect l="l" t="t" r="r" b="b"/>
            <a:pathLst>
              <a:path w="2570130" h="1073456" extrusionOk="0">
                <a:moveTo>
                  <a:pt x="19050" y="9525"/>
                </a:moveTo>
                <a:lnTo>
                  <a:pt x="2080602" y="0"/>
                </a:lnTo>
                <a:lnTo>
                  <a:pt x="2570130" y="536728"/>
                </a:lnTo>
                <a:lnTo>
                  <a:pt x="2080602" y="1073456"/>
                </a:lnTo>
                <a:lnTo>
                  <a:pt x="0" y="1073456"/>
                </a:lnTo>
                <a:lnTo>
                  <a:pt x="508578" y="536728"/>
                </a:lnTo>
                <a:lnTo>
                  <a:pt x="19050" y="9525"/>
                </a:lnTo>
                <a:close/>
              </a:path>
            </a:pathLst>
          </a:custGeom>
          <a:solidFill>
            <a:srgbClr val="ECECEC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65750" tIns="0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33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9" name="Google Shape;899;p58"/>
          <p:cNvSpPr/>
          <p:nvPr/>
        </p:nvSpPr>
        <p:spPr>
          <a:xfrm>
            <a:off x="1535363" y="3312801"/>
            <a:ext cx="2973646" cy="1073455"/>
          </a:xfrm>
          <a:custGeom>
            <a:avLst/>
            <a:gdLst/>
            <a:ahLst/>
            <a:cxnLst/>
            <a:rect l="l" t="t" r="r" b="b"/>
            <a:pathLst>
              <a:path w="2585789" h="1073455" extrusionOk="0">
                <a:moveTo>
                  <a:pt x="0" y="0"/>
                </a:moveTo>
                <a:lnTo>
                  <a:pt x="2090998" y="0"/>
                </a:lnTo>
                <a:lnTo>
                  <a:pt x="2585789" y="536728"/>
                </a:lnTo>
                <a:lnTo>
                  <a:pt x="2090998" y="1073455"/>
                </a:lnTo>
                <a:lnTo>
                  <a:pt x="0" y="107345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762000" dist="254000" dir="54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914400" tIns="0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33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0" name="Google Shape;900;p58"/>
          <p:cNvSpPr/>
          <p:nvPr/>
        </p:nvSpPr>
        <p:spPr>
          <a:xfrm>
            <a:off x="5764582" y="3312801"/>
            <a:ext cx="2843634" cy="1073456"/>
          </a:xfrm>
          <a:custGeom>
            <a:avLst/>
            <a:gdLst/>
            <a:ahLst/>
            <a:cxnLst/>
            <a:rect l="l" t="t" r="r" b="b"/>
            <a:pathLst>
              <a:path w="2570130" h="1073456" extrusionOk="0">
                <a:moveTo>
                  <a:pt x="19050" y="9525"/>
                </a:moveTo>
                <a:lnTo>
                  <a:pt x="2080602" y="0"/>
                </a:lnTo>
                <a:lnTo>
                  <a:pt x="2570130" y="536728"/>
                </a:lnTo>
                <a:lnTo>
                  <a:pt x="2080602" y="1073456"/>
                </a:lnTo>
                <a:lnTo>
                  <a:pt x="0" y="1073456"/>
                </a:lnTo>
                <a:lnTo>
                  <a:pt x="508578" y="536728"/>
                </a:lnTo>
                <a:lnTo>
                  <a:pt x="19050" y="9525"/>
                </a:lnTo>
                <a:close/>
              </a:path>
            </a:pathLst>
          </a:custGeom>
          <a:solidFill>
            <a:srgbClr val="ECECEC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65750" tIns="0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33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1" name="Google Shape;901;p58"/>
          <p:cNvSpPr/>
          <p:nvPr/>
        </p:nvSpPr>
        <p:spPr>
          <a:xfrm>
            <a:off x="7824366" y="3312801"/>
            <a:ext cx="2843634" cy="1073456"/>
          </a:xfrm>
          <a:custGeom>
            <a:avLst/>
            <a:gdLst/>
            <a:ahLst/>
            <a:cxnLst/>
            <a:rect l="l" t="t" r="r" b="b"/>
            <a:pathLst>
              <a:path w="2570130" h="1073456" extrusionOk="0">
                <a:moveTo>
                  <a:pt x="19050" y="9525"/>
                </a:moveTo>
                <a:lnTo>
                  <a:pt x="2080602" y="0"/>
                </a:lnTo>
                <a:lnTo>
                  <a:pt x="2570130" y="536728"/>
                </a:lnTo>
                <a:lnTo>
                  <a:pt x="2080602" y="1073456"/>
                </a:lnTo>
                <a:lnTo>
                  <a:pt x="0" y="1073456"/>
                </a:lnTo>
                <a:lnTo>
                  <a:pt x="508578" y="536728"/>
                </a:lnTo>
                <a:lnTo>
                  <a:pt x="19050" y="9525"/>
                </a:lnTo>
                <a:close/>
              </a:path>
            </a:pathLst>
          </a:custGeom>
          <a:solidFill>
            <a:srgbClr val="ECECEC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65750" tIns="0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33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2" name="Google Shape;902;p58"/>
          <p:cNvSpPr txBox="1">
            <a:spLocks noGrp="1"/>
          </p:cNvSpPr>
          <p:nvPr>
            <p:ph type="body" idx="1"/>
          </p:nvPr>
        </p:nvSpPr>
        <p:spPr>
          <a:xfrm>
            <a:off x="1533957" y="5298863"/>
            <a:ext cx="1959466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3" name="Google Shape;903;p58"/>
          <p:cNvSpPr txBox="1">
            <a:spLocks noGrp="1"/>
          </p:cNvSpPr>
          <p:nvPr>
            <p:ph type="body" idx="2"/>
          </p:nvPr>
        </p:nvSpPr>
        <p:spPr>
          <a:xfrm>
            <a:off x="1540739" y="4912149"/>
            <a:ext cx="195946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4" name="Google Shape;904;p58"/>
          <p:cNvSpPr txBox="1">
            <a:spLocks noGrp="1"/>
          </p:cNvSpPr>
          <p:nvPr>
            <p:ph type="body" idx="3"/>
          </p:nvPr>
        </p:nvSpPr>
        <p:spPr>
          <a:xfrm>
            <a:off x="2048351" y="3709268"/>
            <a:ext cx="136551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5" name="Google Shape;905;p58"/>
          <p:cNvSpPr txBox="1">
            <a:spLocks noGrp="1"/>
          </p:cNvSpPr>
          <p:nvPr>
            <p:ph type="body" idx="4"/>
          </p:nvPr>
        </p:nvSpPr>
        <p:spPr>
          <a:xfrm>
            <a:off x="3847924" y="5298863"/>
            <a:ext cx="1959466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6" name="Google Shape;906;p58"/>
          <p:cNvSpPr txBox="1">
            <a:spLocks noGrp="1"/>
          </p:cNvSpPr>
          <p:nvPr>
            <p:ph type="body" idx="5"/>
          </p:nvPr>
        </p:nvSpPr>
        <p:spPr>
          <a:xfrm>
            <a:off x="3854706" y="4912149"/>
            <a:ext cx="195946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7" name="Google Shape;907;p58"/>
          <p:cNvSpPr txBox="1">
            <a:spLocks noGrp="1"/>
          </p:cNvSpPr>
          <p:nvPr>
            <p:ph type="body" idx="6"/>
          </p:nvPr>
        </p:nvSpPr>
        <p:spPr>
          <a:xfrm>
            <a:off x="4333743" y="3709268"/>
            <a:ext cx="136551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800"/>
              <a:buFont typeface="Calibri"/>
              <a:buNone/>
              <a:defRPr sz="1800" b="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8" name="Google Shape;908;p58"/>
          <p:cNvSpPr txBox="1">
            <a:spLocks noGrp="1"/>
          </p:cNvSpPr>
          <p:nvPr>
            <p:ph type="body" idx="7"/>
          </p:nvPr>
        </p:nvSpPr>
        <p:spPr>
          <a:xfrm>
            <a:off x="6114266" y="5298863"/>
            <a:ext cx="1959466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9" name="Google Shape;909;p58"/>
          <p:cNvSpPr txBox="1">
            <a:spLocks noGrp="1"/>
          </p:cNvSpPr>
          <p:nvPr>
            <p:ph type="body" idx="8"/>
          </p:nvPr>
        </p:nvSpPr>
        <p:spPr>
          <a:xfrm>
            <a:off x="6121048" y="4912149"/>
            <a:ext cx="195946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0" name="Google Shape;910;p58"/>
          <p:cNvSpPr txBox="1">
            <a:spLocks noGrp="1"/>
          </p:cNvSpPr>
          <p:nvPr>
            <p:ph type="body" idx="9"/>
          </p:nvPr>
        </p:nvSpPr>
        <p:spPr>
          <a:xfrm>
            <a:off x="6504835" y="3709268"/>
            <a:ext cx="136551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800"/>
              <a:buFont typeface="Calibri"/>
              <a:buNone/>
              <a:defRPr sz="1800" b="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1" name="Google Shape;911;p58"/>
          <p:cNvSpPr txBox="1">
            <a:spLocks noGrp="1"/>
          </p:cNvSpPr>
          <p:nvPr>
            <p:ph type="body" idx="13"/>
          </p:nvPr>
        </p:nvSpPr>
        <p:spPr>
          <a:xfrm>
            <a:off x="8437758" y="5298863"/>
            <a:ext cx="1959466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2" name="Google Shape;912;p58"/>
          <p:cNvSpPr txBox="1">
            <a:spLocks noGrp="1"/>
          </p:cNvSpPr>
          <p:nvPr>
            <p:ph type="body" idx="14"/>
          </p:nvPr>
        </p:nvSpPr>
        <p:spPr>
          <a:xfrm>
            <a:off x="8444540" y="4912149"/>
            <a:ext cx="195946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3" name="Google Shape;913;p58"/>
          <p:cNvSpPr txBox="1">
            <a:spLocks noGrp="1"/>
          </p:cNvSpPr>
          <p:nvPr>
            <p:ph type="body" idx="15"/>
          </p:nvPr>
        </p:nvSpPr>
        <p:spPr>
          <a:xfrm>
            <a:off x="8666402" y="3709268"/>
            <a:ext cx="136551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800"/>
              <a:buFont typeface="Calibri"/>
              <a:buNone/>
              <a:defRPr sz="1800" b="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914" name="Google Shape;914;p5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915" name="Google Shape;915;p58"/>
          <p:cNvSpPr txBox="1">
            <a:spLocks noGrp="1"/>
          </p:cNvSpPr>
          <p:nvPr>
            <p:ph type="body" idx="16"/>
          </p:nvPr>
        </p:nvSpPr>
        <p:spPr>
          <a:xfrm>
            <a:off x="6119543" y="1985241"/>
            <a:ext cx="4540827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916" name="Google Shape;916;p58"/>
          <p:cNvCxnSpPr/>
          <p:nvPr/>
        </p:nvCxnSpPr>
        <p:spPr>
          <a:xfrm>
            <a:off x="6119544" y="1735464"/>
            <a:ext cx="933295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17" name="Google Shape;917;p58"/>
          <p:cNvSpPr txBox="1">
            <a:spLocks noGrp="1"/>
          </p:cNvSpPr>
          <p:nvPr>
            <p:ph type="title"/>
          </p:nvPr>
        </p:nvSpPr>
        <p:spPr>
          <a:xfrm>
            <a:off x="1524001" y="1985241"/>
            <a:ext cx="2985391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918" name="Google Shape;918;p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1117" y="6186144"/>
            <a:ext cx="8197697" cy="4527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/>
                                        <p:tgtEl>
                                          <p:spTgt spid="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500"/>
                                        <p:tgtEl>
                                          <p:spTgt spid="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/>
                                        <p:tgtEl>
                                          <p:spTgt spid="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500"/>
                                        <p:tgtEl>
                                          <p:spTgt spid="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0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/>
                                        <p:tgtEl>
                                          <p:spTgt spid="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7_Infografika sipky 2 /proces 4x">
  <p:cSld name="57_Infografika sipky 2 /proces 4x">
    <p:spTree>
      <p:nvGrpSpPr>
        <p:cNvPr id="1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0" name="Google Shape;920;p5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921" name="Google Shape;921;p59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922" name="Google Shape;922;p59"/>
          <p:cNvGrpSpPr/>
          <p:nvPr/>
        </p:nvGrpSpPr>
        <p:grpSpPr>
          <a:xfrm flipH="1">
            <a:off x="4739530" y="4874067"/>
            <a:ext cx="621062" cy="2003239"/>
            <a:chOff x="6475261" y="3892789"/>
            <a:chExt cx="312491" cy="2350577"/>
          </a:xfrm>
        </p:grpSpPr>
        <p:sp>
          <p:nvSpPr>
            <p:cNvPr id="923" name="Google Shape;923;p59"/>
            <p:cNvSpPr/>
            <p:nvPr/>
          </p:nvSpPr>
          <p:spPr>
            <a:xfrm>
              <a:off x="6475261" y="3892789"/>
              <a:ext cx="312490" cy="2249411"/>
            </a:xfrm>
            <a:custGeom>
              <a:avLst/>
              <a:gdLst/>
              <a:ahLst/>
              <a:cxnLst/>
              <a:rect l="l" t="t" r="r" b="b"/>
              <a:pathLst>
                <a:path w="291" h="2004" extrusionOk="0">
                  <a:moveTo>
                    <a:pt x="291" y="0"/>
                  </a:moveTo>
                  <a:lnTo>
                    <a:pt x="291" y="2004"/>
                  </a:lnTo>
                  <a:lnTo>
                    <a:pt x="0" y="2004"/>
                  </a:lnTo>
                  <a:lnTo>
                    <a:pt x="0" y="291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24" name="Google Shape;924;p59"/>
            <p:cNvSpPr/>
            <p:nvPr/>
          </p:nvSpPr>
          <p:spPr>
            <a:xfrm>
              <a:off x="6475262" y="4610315"/>
              <a:ext cx="312490" cy="1633051"/>
            </a:xfrm>
            <a:custGeom>
              <a:avLst/>
              <a:gdLst/>
              <a:ahLst/>
              <a:cxnLst/>
              <a:rect l="l" t="t" r="r" b="b"/>
              <a:pathLst>
                <a:path w="291" h="2004" extrusionOk="0">
                  <a:moveTo>
                    <a:pt x="291" y="0"/>
                  </a:moveTo>
                  <a:lnTo>
                    <a:pt x="291" y="2004"/>
                  </a:lnTo>
                  <a:lnTo>
                    <a:pt x="0" y="2004"/>
                  </a:lnTo>
                  <a:lnTo>
                    <a:pt x="0" y="291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25" name="Google Shape;925;p59"/>
          <p:cNvGrpSpPr/>
          <p:nvPr/>
        </p:nvGrpSpPr>
        <p:grpSpPr>
          <a:xfrm flipH="1">
            <a:off x="5469357" y="3217194"/>
            <a:ext cx="621062" cy="3648798"/>
            <a:chOff x="6475261" y="3892789"/>
            <a:chExt cx="312491" cy="4281458"/>
          </a:xfrm>
        </p:grpSpPr>
        <p:sp>
          <p:nvSpPr>
            <p:cNvPr id="926" name="Google Shape;926;p59"/>
            <p:cNvSpPr/>
            <p:nvPr/>
          </p:nvSpPr>
          <p:spPr>
            <a:xfrm>
              <a:off x="6475261" y="3892789"/>
              <a:ext cx="312490" cy="2249411"/>
            </a:xfrm>
            <a:custGeom>
              <a:avLst/>
              <a:gdLst/>
              <a:ahLst/>
              <a:cxnLst/>
              <a:rect l="l" t="t" r="r" b="b"/>
              <a:pathLst>
                <a:path w="291" h="2004" extrusionOk="0">
                  <a:moveTo>
                    <a:pt x="291" y="0"/>
                  </a:moveTo>
                  <a:lnTo>
                    <a:pt x="291" y="2004"/>
                  </a:lnTo>
                  <a:lnTo>
                    <a:pt x="0" y="2004"/>
                  </a:lnTo>
                  <a:lnTo>
                    <a:pt x="0" y="291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27" name="Google Shape;927;p59"/>
            <p:cNvSpPr/>
            <p:nvPr/>
          </p:nvSpPr>
          <p:spPr>
            <a:xfrm>
              <a:off x="6475262" y="4610315"/>
              <a:ext cx="312490" cy="3563932"/>
            </a:xfrm>
            <a:custGeom>
              <a:avLst/>
              <a:gdLst/>
              <a:ahLst/>
              <a:cxnLst/>
              <a:rect l="l" t="t" r="r" b="b"/>
              <a:pathLst>
                <a:path w="291" h="2004" extrusionOk="0">
                  <a:moveTo>
                    <a:pt x="291" y="0"/>
                  </a:moveTo>
                  <a:lnTo>
                    <a:pt x="291" y="2004"/>
                  </a:lnTo>
                  <a:lnTo>
                    <a:pt x="0" y="2004"/>
                  </a:lnTo>
                  <a:lnTo>
                    <a:pt x="0" y="291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28" name="Google Shape;928;p59"/>
          <p:cNvGrpSpPr/>
          <p:nvPr/>
        </p:nvGrpSpPr>
        <p:grpSpPr>
          <a:xfrm>
            <a:off x="6189917" y="2046976"/>
            <a:ext cx="608433" cy="4811024"/>
            <a:chOff x="6475261" y="3892789"/>
            <a:chExt cx="312490" cy="5645201"/>
          </a:xfrm>
        </p:grpSpPr>
        <p:sp>
          <p:nvSpPr>
            <p:cNvPr id="929" name="Google Shape;929;p59"/>
            <p:cNvSpPr/>
            <p:nvPr/>
          </p:nvSpPr>
          <p:spPr>
            <a:xfrm>
              <a:off x="6475261" y="3892789"/>
              <a:ext cx="312490" cy="2249411"/>
            </a:xfrm>
            <a:custGeom>
              <a:avLst/>
              <a:gdLst/>
              <a:ahLst/>
              <a:cxnLst/>
              <a:rect l="l" t="t" r="r" b="b"/>
              <a:pathLst>
                <a:path w="291" h="2004" extrusionOk="0">
                  <a:moveTo>
                    <a:pt x="291" y="0"/>
                  </a:moveTo>
                  <a:lnTo>
                    <a:pt x="291" y="2004"/>
                  </a:lnTo>
                  <a:lnTo>
                    <a:pt x="0" y="2004"/>
                  </a:lnTo>
                  <a:lnTo>
                    <a:pt x="0" y="291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30" name="Google Shape;930;p59"/>
            <p:cNvSpPr/>
            <p:nvPr/>
          </p:nvSpPr>
          <p:spPr>
            <a:xfrm>
              <a:off x="6475261" y="4610315"/>
              <a:ext cx="312490" cy="4927675"/>
            </a:xfrm>
            <a:custGeom>
              <a:avLst/>
              <a:gdLst/>
              <a:ahLst/>
              <a:cxnLst/>
              <a:rect l="l" t="t" r="r" b="b"/>
              <a:pathLst>
                <a:path w="291" h="2004" extrusionOk="0">
                  <a:moveTo>
                    <a:pt x="291" y="0"/>
                  </a:moveTo>
                  <a:lnTo>
                    <a:pt x="291" y="2004"/>
                  </a:lnTo>
                  <a:lnTo>
                    <a:pt x="0" y="2004"/>
                  </a:lnTo>
                  <a:lnTo>
                    <a:pt x="0" y="291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31" name="Google Shape;931;p59"/>
          <p:cNvGrpSpPr/>
          <p:nvPr/>
        </p:nvGrpSpPr>
        <p:grpSpPr>
          <a:xfrm>
            <a:off x="6890940" y="3941968"/>
            <a:ext cx="611754" cy="2928973"/>
            <a:chOff x="6475261" y="3892789"/>
            <a:chExt cx="312491" cy="3436823"/>
          </a:xfrm>
        </p:grpSpPr>
        <p:sp>
          <p:nvSpPr>
            <p:cNvPr id="932" name="Google Shape;932;p59"/>
            <p:cNvSpPr/>
            <p:nvPr/>
          </p:nvSpPr>
          <p:spPr>
            <a:xfrm>
              <a:off x="6475261" y="3892789"/>
              <a:ext cx="312490" cy="2249411"/>
            </a:xfrm>
            <a:custGeom>
              <a:avLst/>
              <a:gdLst/>
              <a:ahLst/>
              <a:cxnLst/>
              <a:rect l="l" t="t" r="r" b="b"/>
              <a:pathLst>
                <a:path w="291" h="2004" extrusionOk="0">
                  <a:moveTo>
                    <a:pt x="291" y="0"/>
                  </a:moveTo>
                  <a:lnTo>
                    <a:pt x="291" y="2004"/>
                  </a:lnTo>
                  <a:lnTo>
                    <a:pt x="0" y="2004"/>
                  </a:lnTo>
                  <a:lnTo>
                    <a:pt x="0" y="291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33" name="Google Shape;933;p59"/>
            <p:cNvSpPr/>
            <p:nvPr/>
          </p:nvSpPr>
          <p:spPr>
            <a:xfrm>
              <a:off x="6475262" y="4610315"/>
              <a:ext cx="312490" cy="2719297"/>
            </a:xfrm>
            <a:custGeom>
              <a:avLst/>
              <a:gdLst/>
              <a:ahLst/>
              <a:cxnLst/>
              <a:rect l="l" t="t" r="r" b="b"/>
              <a:pathLst>
                <a:path w="291" h="2004" extrusionOk="0">
                  <a:moveTo>
                    <a:pt x="291" y="0"/>
                  </a:moveTo>
                  <a:lnTo>
                    <a:pt x="291" y="2004"/>
                  </a:lnTo>
                  <a:lnTo>
                    <a:pt x="0" y="2004"/>
                  </a:lnTo>
                  <a:lnTo>
                    <a:pt x="0" y="291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934" name="Google Shape;934;p59"/>
          <p:cNvSpPr/>
          <p:nvPr/>
        </p:nvSpPr>
        <p:spPr>
          <a:xfrm flipH="1">
            <a:off x="3880499" y="4603507"/>
            <a:ext cx="1492646" cy="547226"/>
          </a:xfrm>
          <a:custGeom>
            <a:avLst/>
            <a:gdLst/>
            <a:ahLst/>
            <a:cxnLst/>
            <a:rect l="l" t="t" r="r" b="b"/>
            <a:pathLst>
              <a:path w="3668758" h="1089906" extrusionOk="0">
                <a:moveTo>
                  <a:pt x="1038354" y="0"/>
                </a:moveTo>
                <a:lnTo>
                  <a:pt x="3173967" y="16451"/>
                </a:lnTo>
                <a:lnTo>
                  <a:pt x="3668758" y="553179"/>
                </a:lnTo>
                <a:lnTo>
                  <a:pt x="3173967" y="1089906"/>
                </a:lnTo>
                <a:lnTo>
                  <a:pt x="0" y="1081713"/>
                </a:lnTo>
                <a:lnTo>
                  <a:pt x="1038354" y="0"/>
                </a:lnTo>
                <a:close/>
              </a:path>
            </a:pathLst>
          </a:custGeom>
          <a:solidFill>
            <a:srgbClr val="ECECEC"/>
          </a:solidFill>
          <a:ln>
            <a:noFill/>
          </a:ln>
          <a:effectLst>
            <a:outerShdw blurRad="508000" dist="254000" dir="54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914400" tIns="0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33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5" name="Google Shape;935;p59"/>
          <p:cNvSpPr/>
          <p:nvPr/>
        </p:nvSpPr>
        <p:spPr>
          <a:xfrm flipH="1">
            <a:off x="4600701" y="2955179"/>
            <a:ext cx="1492646" cy="547226"/>
          </a:xfrm>
          <a:custGeom>
            <a:avLst/>
            <a:gdLst/>
            <a:ahLst/>
            <a:cxnLst/>
            <a:rect l="l" t="t" r="r" b="b"/>
            <a:pathLst>
              <a:path w="3668758" h="1089906" extrusionOk="0">
                <a:moveTo>
                  <a:pt x="1038354" y="0"/>
                </a:moveTo>
                <a:lnTo>
                  <a:pt x="3173967" y="16451"/>
                </a:lnTo>
                <a:lnTo>
                  <a:pt x="3668758" y="553179"/>
                </a:lnTo>
                <a:lnTo>
                  <a:pt x="3173967" y="1089906"/>
                </a:lnTo>
                <a:lnTo>
                  <a:pt x="0" y="1081713"/>
                </a:lnTo>
                <a:lnTo>
                  <a:pt x="103835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0" dist="254000" dir="54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914400" tIns="0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33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6" name="Google Shape;936;p59"/>
          <p:cNvSpPr/>
          <p:nvPr/>
        </p:nvSpPr>
        <p:spPr>
          <a:xfrm>
            <a:off x="6186523" y="1784961"/>
            <a:ext cx="1462297" cy="547226"/>
          </a:xfrm>
          <a:custGeom>
            <a:avLst/>
            <a:gdLst/>
            <a:ahLst/>
            <a:cxnLst/>
            <a:rect l="l" t="t" r="r" b="b"/>
            <a:pathLst>
              <a:path w="3668758" h="1089906" extrusionOk="0">
                <a:moveTo>
                  <a:pt x="1038354" y="0"/>
                </a:moveTo>
                <a:lnTo>
                  <a:pt x="3173967" y="16451"/>
                </a:lnTo>
                <a:lnTo>
                  <a:pt x="3668758" y="553179"/>
                </a:lnTo>
                <a:lnTo>
                  <a:pt x="3173967" y="1089906"/>
                </a:lnTo>
                <a:lnTo>
                  <a:pt x="0" y="1081713"/>
                </a:lnTo>
                <a:lnTo>
                  <a:pt x="10383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0" dist="254000" dir="54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914400" tIns="0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33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7" name="Google Shape;937;p59"/>
          <p:cNvSpPr/>
          <p:nvPr/>
        </p:nvSpPr>
        <p:spPr>
          <a:xfrm>
            <a:off x="6887674" y="3679954"/>
            <a:ext cx="1470273" cy="547226"/>
          </a:xfrm>
          <a:custGeom>
            <a:avLst/>
            <a:gdLst/>
            <a:ahLst/>
            <a:cxnLst/>
            <a:rect l="l" t="t" r="r" b="b"/>
            <a:pathLst>
              <a:path w="3668758" h="1089906" extrusionOk="0">
                <a:moveTo>
                  <a:pt x="1038354" y="0"/>
                </a:moveTo>
                <a:lnTo>
                  <a:pt x="3173967" y="16451"/>
                </a:lnTo>
                <a:lnTo>
                  <a:pt x="3668758" y="553179"/>
                </a:lnTo>
                <a:lnTo>
                  <a:pt x="3173967" y="1089906"/>
                </a:lnTo>
                <a:lnTo>
                  <a:pt x="0" y="1081713"/>
                </a:lnTo>
                <a:lnTo>
                  <a:pt x="103835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0" dist="254000" dir="54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914400" tIns="0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33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8" name="Google Shape;938;p59"/>
          <p:cNvSpPr txBox="1">
            <a:spLocks noGrp="1"/>
          </p:cNvSpPr>
          <p:nvPr>
            <p:ph type="body" idx="1"/>
          </p:nvPr>
        </p:nvSpPr>
        <p:spPr>
          <a:xfrm>
            <a:off x="8100171" y="2101423"/>
            <a:ext cx="2709192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9" name="Google Shape;939;p59"/>
          <p:cNvSpPr txBox="1">
            <a:spLocks noGrp="1"/>
          </p:cNvSpPr>
          <p:nvPr>
            <p:ph type="body" idx="2"/>
          </p:nvPr>
        </p:nvSpPr>
        <p:spPr>
          <a:xfrm>
            <a:off x="8100171" y="1714709"/>
            <a:ext cx="270919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alibri"/>
              <a:buNone/>
              <a:defRPr sz="1400" b="1">
                <a:solidFill>
                  <a:schemeClr val="accent3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0" name="Google Shape;940;p59"/>
          <p:cNvSpPr txBox="1">
            <a:spLocks noGrp="1"/>
          </p:cNvSpPr>
          <p:nvPr>
            <p:ph type="body" idx="3"/>
          </p:nvPr>
        </p:nvSpPr>
        <p:spPr>
          <a:xfrm>
            <a:off x="8754497" y="3957809"/>
            <a:ext cx="2709192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1" name="Google Shape;941;p59"/>
          <p:cNvSpPr txBox="1">
            <a:spLocks noGrp="1"/>
          </p:cNvSpPr>
          <p:nvPr>
            <p:ph type="body" idx="4"/>
          </p:nvPr>
        </p:nvSpPr>
        <p:spPr>
          <a:xfrm>
            <a:off x="8754497" y="3571095"/>
            <a:ext cx="270919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400"/>
              <a:buFont typeface="Calibri"/>
              <a:buNone/>
              <a:defRPr sz="14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2" name="Google Shape;942;p59"/>
          <p:cNvSpPr txBox="1">
            <a:spLocks noGrp="1"/>
          </p:cNvSpPr>
          <p:nvPr>
            <p:ph type="body" idx="5"/>
          </p:nvPr>
        </p:nvSpPr>
        <p:spPr>
          <a:xfrm>
            <a:off x="515447" y="4844239"/>
            <a:ext cx="2709192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3" name="Google Shape;943;p59"/>
          <p:cNvSpPr txBox="1">
            <a:spLocks noGrp="1"/>
          </p:cNvSpPr>
          <p:nvPr>
            <p:ph type="body" idx="6"/>
          </p:nvPr>
        </p:nvSpPr>
        <p:spPr>
          <a:xfrm>
            <a:off x="515447" y="4457525"/>
            <a:ext cx="270919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400"/>
              <a:buFont typeface="Calibri"/>
              <a:buNone/>
              <a:defRPr sz="14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4" name="Google Shape;944;p59"/>
          <p:cNvSpPr txBox="1">
            <a:spLocks noGrp="1"/>
          </p:cNvSpPr>
          <p:nvPr>
            <p:ph type="body" idx="7"/>
          </p:nvPr>
        </p:nvSpPr>
        <p:spPr>
          <a:xfrm>
            <a:off x="1139603" y="3217194"/>
            <a:ext cx="2709192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5" name="Google Shape;945;p59"/>
          <p:cNvSpPr txBox="1">
            <a:spLocks noGrp="1"/>
          </p:cNvSpPr>
          <p:nvPr>
            <p:ph type="body" idx="8"/>
          </p:nvPr>
        </p:nvSpPr>
        <p:spPr>
          <a:xfrm>
            <a:off x="1139603" y="2830480"/>
            <a:ext cx="270919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400"/>
              <a:buFont typeface="Calibri"/>
              <a:buNone/>
              <a:defRPr sz="14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6" name="Google Shape;946;p59"/>
          <p:cNvSpPr txBox="1">
            <a:spLocks noGrp="1"/>
          </p:cNvSpPr>
          <p:nvPr>
            <p:ph type="body" idx="9"/>
          </p:nvPr>
        </p:nvSpPr>
        <p:spPr>
          <a:xfrm>
            <a:off x="6907676" y="1904074"/>
            <a:ext cx="71275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7" name="Google Shape;947;p59"/>
          <p:cNvSpPr txBox="1">
            <a:spLocks noGrp="1"/>
          </p:cNvSpPr>
          <p:nvPr>
            <p:ph type="body" idx="13"/>
          </p:nvPr>
        </p:nvSpPr>
        <p:spPr>
          <a:xfrm>
            <a:off x="4808278" y="3094460"/>
            <a:ext cx="71275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8" name="Google Shape;948;p59"/>
          <p:cNvSpPr txBox="1">
            <a:spLocks noGrp="1"/>
          </p:cNvSpPr>
          <p:nvPr>
            <p:ph type="body" idx="14"/>
          </p:nvPr>
        </p:nvSpPr>
        <p:spPr>
          <a:xfrm>
            <a:off x="7454826" y="3802767"/>
            <a:ext cx="71275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9" name="Google Shape;949;p59"/>
          <p:cNvSpPr txBox="1">
            <a:spLocks noGrp="1"/>
          </p:cNvSpPr>
          <p:nvPr>
            <p:ph type="body" idx="15"/>
          </p:nvPr>
        </p:nvSpPr>
        <p:spPr>
          <a:xfrm>
            <a:off x="4087725" y="4726107"/>
            <a:ext cx="71275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800"/>
              <a:buFont typeface="Calibri"/>
              <a:buNone/>
              <a:defRPr sz="1800" b="0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/>
                                        <p:tgtEl>
                                          <p:spTgt spid="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/>
                                        <p:tgtEl>
                                          <p:spTgt spid="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/>
                                        <p:tgtEl>
                                          <p:spTgt spid="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/>
                                        <p:tgtEl>
                                          <p:spTgt spid="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/>
                                        <p:tgtEl>
                                          <p:spTgt spid="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/>
                                        <p:tgtEl>
                                          <p:spTgt spid="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/>
                                        <p:tgtEl>
                                          <p:spTgt spid="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/>
                                        <p:tgtEl>
                                          <p:spTgt spid="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/>
                                        <p:tgtEl>
                                          <p:spTgt spid="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/>
                                        <p:tgtEl>
                                          <p:spTgt spid="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/>
                                        <p:tgtEl>
                                          <p:spTgt spid="9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/>
                                        <p:tgtEl>
                                          <p:spTgt spid="9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/>
                                        <p:tgtEl>
                                          <p:spTgt spid="9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/>
                                        <p:tgtEl>
                                          <p:spTgt spid="9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/>
                                        <p:tgtEl>
                                          <p:spTgt spid="9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750"/>
                                        <p:tgtEl>
                                          <p:spTgt spid="9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/>
                                        <p:tgtEl>
                                          <p:spTgt spid="9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750"/>
                                        <p:tgtEl>
                                          <p:spTgt spid="9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/>
                                        <p:tgtEl>
                                          <p:spTgt spid="9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750"/>
                                        <p:tgtEl>
                                          <p:spTgt spid="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750"/>
                                        <p:tgtEl>
                                          <p:spTgt spid="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750"/>
                                        <p:tgtEl>
                                          <p:spTgt spid="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/>
                                        <p:tgtEl>
                                          <p:spTgt spid="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750"/>
                                        <p:tgtEl>
                                          <p:spTgt spid="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750"/>
                                        <p:tgtEl>
                                          <p:spTgt spid="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750"/>
                                        <p:tgtEl>
                                          <p:spTgt spid="9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/>
                                        <p:tgtEl>
                                          <p:spTgt spid="9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750"/>
                                        <p:tgtEl>
                                          <p:spTgt spid="9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750"/>
                                        <p:tgtEl>
                                          <p:spTgt spid="9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750"/>
                                        <p:tgtEl>
                                          <p:spTgt spid="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750"/>
                                        <p:tgtEl>
                                          <p:spTgt spid="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750"/>
                                        <p:tgtEl>
                                          <p:spTgt spid="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750"/>
                                        <p:tgtEl>
                                          <p:spTgt spid="9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4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750"/>
                                        <p:tgtEl>
                                          <p:spTgt spid="9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750"/>
                                        <p:tgtEl>
                                          <p:spTgt spid="9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750"/>
                                        <p:tgtEl>
                                          <p:spTgt spid="9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750"/>
                                        <p:tgtEl>
                                          <p:spTgt spid="9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4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/>
                                        <p:tgtEl>
                                          <p:spTgt spid="9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750"/>
                                        <p:tgtEl>
                                          <p:spTgt spid="9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750"/>
                                        <p:tgtEl>
                                          <p:spTgt spid="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2_Text + body Slide - 3x check">
  <p:cSld name="22_Text + body Slide - 3x check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4"/>
          <p:cNvSpPr txBox="1">
            <a:spLocks noGrp="1"/>
          </p:cNvSpPr>
          <p:nvPr>
            <p:ph type="body" idx="1"/>
          </p:nvPr>
        </p:nvSpPr>
        <p:spPr>
          <a:xfrm>
            <a:off x="1531621" y="4066896"/>
            <a:ext cx="2359444" cy="2133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03" name="Google Shape;203;p24"/>
          <p:cNvCxnSpPr/>
          <p:nvPr/>
        </p:nvCxnSpPr>
        <p:spPr>
          <a:xfrm>
            <a:off x="1880075" y="3248330"/>
            <a:ext cx="2384277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04" name="Google Shape;204;p24"/>
          <p:cNvSpPr txBox="1">
            <a:spLocks noGrp="1"/>
          </p:cNvSpPr>
          <p:nvPr>
            <p:ph type="title"/>
          </p:nvPr>
        </p:nvSpPr>
        <p:spPr>
          <a:xfrm>
            <a:off x="1524001" y="1985241"/>
            <a:ext cx="4571999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24"/>
          <p:cNvSpPr txBox="1">
            <a:spLocks noGrp="1"/>
          </p:cNvSpPr>
          <p:nvPr>
            <p:ph type="body" idx="2"/>
          </p:nvPr>
        </p:nvSpPr>
        <p:spPr>
          <a:xfrm>
            <a:off x="1538403" y="3680182"/>
            <a:ext cx="235944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206" name="Google Shape;206;p24"/>
          <p:cNvGrpSpPr/>
          <p:nvPr/>
        </p:nvGrpSpPr>
        <p:grpSpPr>
          <a:xfrm>
            <a:off x="1322926" y="3058622"/>
            <a:ext cx="416560" cy="416560"/>
            <a:chOff x="5108410" y="1700592"/>
            <a:chExt cx="416560" cy="416560"/>
          </a:xfrm>
        </p:grpSpPr>
        <p:sp>
          <p:nvSpPr>
            <p:cNvPr id="207" name="Google Shape;207;p24"/>
            <p:cNvSpPr/>
            <p:nvPr/>
          </p:nvSpPr>
          <p:spPr>
            <a:xfrm>
              <a:off x="5108410" y="1700592"/>
              <a:ext cx="416560" cy="4165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p24"/>
            <p:cNvSpPr/>
            <p:nvPr/>
          </p:nvSpPr>
          <p:spPr>
            <a:xfrm>
              <a:off x="5213922" y="1846848"/>
              <a:ext cx="203466" cy="1387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5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lt1"/>
            </a:solidFill>
            <a:ln w="12700" cap="flat" cmpd="sng">
              <a:solidFill>
                <a:schemeClr val="lt1"/>
              </a:solidFill>
              <a:prstDash val="solid"/>
              <a:miter lim="400000"/>
              <a:headEnd type="none" w="sm" len="sm"/>
              <a:tailEnd type="none" w="sm" len="sm"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9" name="Google Shape;209;p24"/>
          <p:cNvSpPr txBox="1">
            <a:spLocks noGrp="1"/>
          </p:cNvSpPr>
          <p:nvPr>
            <p:ph type="body" idx="3"/>
          </p:nvPr>
        </p:nvSpPr>
        <p:spPr>
          <a:xfrm>
            <a:off x="4579923" y="4066896"/>
            <a:ext cx="2359444" cy="1536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0" name="Google Shape;210;p24"/>
          <p:cNvSpPr txBox="1">
            <a:spLocks noGrp="1"/>
          </p:cNvSpPr>
          <p:nvPr>
            <p:ph type="body" idx="4"/>
          </p:nvPr>
        </p:nvSpPr>
        <p:spPr>
          <a:xfrm>
            <a:off x="4586705" y="3680182"/>
            <a:ext cx="235944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1" name="Google Shape;211;p24"/>
          <p:cNvSpPr txBox="1">
            <a:spLocks noGrp="1"/>
          </p:cNvSpPr>
          <p:nvPr>
            <p:ph type="body" idx="5"/>
          </p:nvPr>
        </p:nvSpPr>
        <p:spPr>
          <a:xfrm>
            <a:off x="7635008" y="4066896"/>
            <a:ext cx="2359444" cy="1911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2" name="Google Shape;212;p24"/>
          <p:cNvSpPr txBox="1">
            <a:spLocks noGrp="1"/>
          </p:cNvSpPr>
          <p:nvPr>
            <p:ph type="body" idx="6"/>
          </p:nvPr>
        </p:nvSpPr>
        <p:spPr>
          <a:xfrm>
            <a:off x="7641790" y="3680182"/>
            <a:ext cx="235944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13" name="Google Shape;213;p24"/>
          <p:cNvCxnSpPr/>
          <p:nvPr/>
        </p:nvCxnSpPr>
        <p:spPr>
          <a:xfrm>
            <a:off x="4956561" y="3250246"/>
            <a:ext cx="2324456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214" name="Google Shape;214;p24"/>
          <p:cNvGrpSpPr/>
          <p:nvPr/>
        </p:nvGrpSpPr>
        <p:grpSpPr>
          <a:xfrm>
            <a:off x="4423065" y="3058622"/>
            <a:ext cx="416560" cy="416560"/>
            <a:chOff x="5108410" y="1700592"/>
            <a:chExt cx="416560" cy="416560"/>
          </a:xfrm>
        </p:grpSpPr>
        <p:sp>
          <p:nvSpPr>
            <p:cNvPr id="215" name="Google Shape;215;p24"/>
            <p:cNvSpPr/>
            <p:nvPr/>
          </p:nvSpPr>
          <p:spPr>
            <a:xfrm>
              <a:off x="5108410" y="1700592"/>
              <a:ext cx="416560" cy="4165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24"/>
            <p:cNvSpPr/>
            <p:nvPr/>
          </p:nvSpPr>
          <p:spPr>
            <a:xfrm>
              <a:off x="5213922" y="1846848"/>
              <a:ext cx="203466" cy="1387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5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lt1"/>
              </a:solidFill>
              <a:prstDash val="solid"/>
              <a:miter lim="400000"/>
              <a:headEnd type="none" w="sm" len="sm"/>
              <a:tailEnd type="none" w="sm" len="sm"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7" name="Google Shape;217;p24"/>
          <p:cNvGrpSpPr/>
          <p:nvPr/>
        </p:nvGrpSpPr>
        <p:grpSpPr>
          <a:xfrm>
            <a:off x="7415032" y="3058622"/>
            <a:ext cx="416560" cy="416560"/>
            <a:chOff x="5108410" y="1700592"/>
            <a:chExt cx="416560" cy="416560"/>
          </a:xfrm>
        </p:grpSpPr>
        <p:sp>
          <p:nvSpPr>
            <p:cNvPr id="218" name="Google Shape;218;p24"/>
            <p:cNvSpPr/>
            <p:nvPr/>
          </p:nvSpPr>
          <p:spPr>
            <a:xfrm>
              <a:off x="5108410" y="1700592"/>
              <a:ext cx="416560" cy="4165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" name="Google Shape;219;p24"/>
            <p:cNvSpPr/>
            <p:nvPr/>
          </p:nvSpPr>
          <p:spPr>
            <a:xfrm>
              <a:off x="5213922" y="1846848"/>
              <a:ext cx="203466" cy="1387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5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lt1"/>
              </a:solidFill>
              <a:prstDash val="solid"/>
              <a:miter lim="400000"/>
              <a:headEnd type="none" w="sm" len="sm"/>
              <a:tailEnd type="none" w="sm" len="sm"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0" name="Google Shape;220;p24"/>
          <p:cNvSpPr>
            <a:spLocks noGrp="1"/>
          </p:cNvSpPr>
          <p:nvPr>
            <p:ph type="pic" idx="7"/>
          </p:nvPr>
        </p:nvSpPr>
        <p:spPr>
          <a:xfrm>
            <a:off x="9165745" y="765173"/>
            <a:ext cx="3026255" cy="1526486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8_Infografika sipky /proces 5x">
  <p:cSld name="58_Infografika sipky /proces 5x">
    <p:spTree>
      <p:nvGrpSpPr>
        <p:cNvPr id="1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1" name="Google Shape;951;p6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952" name="Google Shape;952;p60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3" name="Google Shape;953;p60"/>
          <p:cNvSpPr txBox="1">
            <a:spLocks noGrp="1"/>
          </p:cNvSpPr>
          <p:nvPr>
            <p:ph type="body" idx="1"/>
          </p:nvPr>
        </p:nvSpPr>
        <p:spPr>
          <a:xfrm>
            <a:off x="9167780" y="5037548"/>
            <a:ext cx="1919430" cy="568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4" name="Google Shape;954;p60"/>
          <p:cNvSpPr txBox="1">
            <a:spLocks noGrp="1"/>
          </p:cNvSpPr>
          <p:nvPr>
            <p:ph type="body" idx="2"/>
          </p:nvPr>
        </p:nvSpPr>
        <p:spPr>
          <a:xfrm>
            <a:off x="9167780" y="4650834"/>
            <a:ext cx="191943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Calibri"/>
              <a:buNone/>
              <a:defRPr sz="1200" b="1">
                <a:solidFill>
                  <a:schemeClr val="accent5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5" name="Google Shape;955;p60"/>
          <p:cNvSpPr/>
          <p:nvPr/>
        </p:nvSpPr>
        <p:spPr>
          <a:xfrm rot="-5400000">
            <a:off x="6198176" y="5077947"/>
            <a:ext cx="2843202" cy="758270"/>
          </a:xfrm>
          <a:prstGeom prst="homePlate">
            <a:avLst>
              <a:gd name="adj" fmla="val 38782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6" name="Google Shape;956;p60"/>
          <p:cNvSpPr txBox="1"/>
          <p:nvPr/>
        </p:nvSpPr>
        <p:spPr>
          <a:xfrm>
            <a:off x="7240641" y="4182495"/>
            <a:ext cx="758270" cy="2696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45720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7" name="Google Shape;957;p60"/>
          <p:cNvSpPr/>
          <p:nvPr/>
        </p:nvSpPr>
        <p:spPr>
          <a:xfrm rot="-5400000">
            <a:off x="3162902" y="5077946"/>
            <a:ext cx="2843200" cy="758270"/>
          </a:xfrm>
          <a:prstGeom prst="homePlate">
            <a:avLst>
              <a:gd name="adj" fmla="val 38782"/>
            </a:avLst>
          </a:prstGeom>
          <a:solidFill>
            <a:srgbClr val="ECECE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8" name="Google Shape;958;p60"/>
          <p:cNvSpPr txBox="1"/>
          <p:nvPr/>
        </p:nvSpPr>
        <p:spPr>
          <a:xfrm>
            <a:off x="4205365" y="4182496"/>
            <a:ext cx="758270" cy="2696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45720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9" name="Google Shape;959;p60"/>
          <p:cNvSpPr/>
          <p:nvPr/>
        </p:nvSpPr>
        <p:spPr>
          <a:xfrm rot="-5400000">
            <a:off x="3633964" y="4787010"/>
            <a:ext cx="3416566" cy="766775"/>
          </a:xfrm>
          <a:prstGeom prst="homePlate">
            <a:avLst>
              <a:gd name="adj" fmla="val 38782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0" name="Google Shape;960;p60"/>
          <p:cNvSpPr txBox="1"/>
          <p:nvPr/>
        </p:nvSpPr>
        <p:spPr>
          <a:xfrm>
            <a:off x="4958846" y="3610790"/>
            <a:ext cx="766775" cy="3267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45720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1" name="Google Shape;961;p60"/>
          <p:cNvSpPr/>
          <p:nvPr/>
        </p:nvSpPr>
        <p:spPr>
          <a:xfrm rot="-5400000">
            <a:off x="5158424" y="4787008"/>
            <a:ext cx="3416562" cy="766775"/>
          </a:xfrm>
          <a:prstGeom prst="homePlate">
            <a:avLst>
              <a:gd name="adj" fmla="val 38782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2" name="Google Shape;962;p60"/>
          <p:cNvSpPr txBox="1"/>
          <p:nvPr/>
        </p:nvSpPr>
        <p:spPr>
          <a:xfrm>
            <a:off x="6483294" y="3610792"/>
            <a:ext cx="766775" cy="3267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45720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3" name="Google Shape;963;p60"/>
          <p:cNvSpPr/>
          <p:nvPr/>
        </p:nvSpPr>
        <p:spPr>
          <a:xfrm rot="-5400000">
            <a:off x="4113821" y="4505779"/>
            <a:ext cx="3979026" cy="766775"/>
          </a:xfrm>
          <a:prstGeom prst="homePlate">
            <a:avLst>
              <a:gd name="adj" fmla="val 38782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4" name="Google Shape;964;p60"/>
          <p:cNvSpPr txBox="1"/>
          <p:nvPr/>
        </p:nvSpPr>
        <p:spPr>
          <a:xfrm>
            <a:off x="5719926" y="3048335"/>
            <a:ext cx="766775" cy="38303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45720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65" name="Google Shape;965;p60"/>
          <p:cNvGrpSpPr/>
          <p:nvPr/>
        </p:nvGrpSpPr>
        <p:grpSpPr>
          <a:xfrm>
            <a:off x="4460833" y="5783647"/>
            <a:ext cx="243894" cy="287253"/>
            <a:chOff x="2081" y="3223"/>
            <a:chExt cx="315" cy="371"/>
          </a:xfrm>
        </p:grpSpPr>
        <p:sp>
          <p:nvSpPr>
            <p:cNvPr id="966" name="Google Shape;966;p60"/>
            <p:cNvSpPr/>
            <p:nvPr/>
          </p:nvSpPr>
          <p:spPr>
            <a:xfrm>
              <a:off x="2081" y="3223"/>
              <a:ext cx="311" cy="371"/>
            </a:xfrm>
            <a:custGeom>
              <a:avLst/>
              <a:gdLst/>
              <a:ahLst/>
              <a:cxnLst/>
              <a:rect l="l" t="t" r="r" b="b"/>
              <a:pathLst>
                <a:path w="147" h="176" extrusionOk="0">
                  <a:moveTo>
                    <a:pt x="98" y="73"/>
                  </a:moveTo>
                  <a:cubicBezTo>
                    <a:pt x="98" y="88"/>
                    <a:pt x="87" y="99"/>
                    <a:pt x="73" y="99"/>
                  </a:cubicBezTo>
                  <a:cubicBezTo>
                    <a:pt x="60" y="99"/>
                    <a:pt x="48" y="88"/>
                    <a:pt x="48" y="73"/>
                  </a:cubicBezTo>
                  <a:cubicBezTo>
                    <a:pt x="48" y="59"/>
                    <a:pt x="60" y="47"/>
                    <a:pt x="73" y="47"/>
                  </a:cubicBezTo>
                  <a:cubicBezTo>
                    <a:pt x="75" y="47"/>
                    <a:pt x="76" y="48"/>
                    <a:pt x="77" y="48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86" y="31"/>
                    <a:pt x="80" y="29"/>
                    <a:pt x="73" y="29"/>
                  </a:cubicBezTo>
                  <a:cubicBezTo>
                    <a:pt x="50" y="29"/>
                    <a:pt x="30" y="49"/>
                    <a:pt x="30" y="73"/>
                  </a:cubicBezTo>
                  <a:cubicBezTo>
                    <a:pt x="30" y="98"/>
                    <a:pt x="50" y="117"/>
                    <a:pt x="73" y="117"/>
                  </a:cubicBezTo>
                  <a:cubicBezTo>
                    <a:pt x="97" y="117"/>
                    <a:pt x="117" y="98"/>
                    <a:pt x="117" y="73"/>
                  </a:cubicBezTo>
                  <a:cubicBezTo>
                    <a:pt x="117" y="67"/>
                    <a:pt x="115" y="61"/>
                    <a:pt x="113" y="56"/>
                  </a:cubicBezTo>
                  <a:cubicBezTo>
                    <a:pt x="98" y="71"/>
                    <a:pt x="98" y="71"/>
                    <a:pt x="98" y="71"/>
                  </a:cubicBezTo>
                  <a:cubicBezTo>
                    <a:pt x="98" y="72"/>
                    <a:pt x="98" y="73"/>
                    <a:pt x="98" y="73"/>
                  </a:cubicBezTo>
                  <a:close/>
                  <a:moveTo>
                    <a:pt x="118" y="132"/>
                  </a:moveTo>
                  <a:cubicBezTo>
                    <a:pt x="136" y="118"/>
                    <a:pt x="147" y="97"/>
                    <a:pt x="147" y="73"/>
                  </a:cubicBezTo>
                  <a:cubicBezTo>
                    <a:pt x="147" y="65"/>
                    <a:pt x="146" y="58"/>
                    <a:pt x="143" y="50"/>
                  </a:cubicBezTo>
                  <a:cubicBezTo>
                    <a:pt x="139" y="54"/>
                    <a:pt x="139" y="54"/>
                    <a:pt x="139" y="54"/>
                  </a:cubicBezTo>
                  <a:cubicBezTo>
                    <a:pt x="136" y="57"/>
                    <a:pt x="132" y="59"/>
                    <a:pt x="128" y="59"/>
                  </a:cubicBezTo>
                  <a:cubicBezTo>
                    <a:pt x="128" y="59"/>
                    <a:pt x="127" y="59"/>
                    <a:pt x="127" y="59"/>
                  </a:cubicBezTo>
                  <a:cubicBezTo>
                    <a:pt x="128" y="63"/>
                    <a:pt x="129" y="68"/>
                    <a:pt x="129" y="73"/>
                  </a:cubicBezTo>
                  <a:cubicBezTo>
                    <a:pt x="129" y="104"/>
                    <a:pt x="104" y="129"/>
                    <a:pt x="73" y="129"/>
                  </a:cubicBezTo>
                  <a:cubicBezTo>
                    <a:pt x="43" y="129"/>
                    <a:pt x="18" y="104"/>
                    <a:pt x="18" y="73"/>
                  </a:cubicBezTo>
                  <a:cubicBezTo>
                    <a:pt x="18" y="43"/>
                    <a:pt x="43" y="18"/>
                    <a:pt x="73" y="18"/>
                  </a:cubicBezTo>
                  <a:cubicBezTo>
                    <a:pt x="79" y="18"/>
                    <a:pt x="85" y="19"/>
                    <a:pt x="90" y="20"/>
                  </a:cubicBezTo>
                  <a:cubicBezTo>
                    <a:pt x="90" y="16"/>
                    <a:pt x="92" y="13"/>
                    <a:pt x="95" y="10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92" y="2"/>
                    <a:pt x="83" y="0"/>
                    <a:pt x="73" y="0"/>
                  </a:cubicBezTo>
                  <a:cubicBezTo>
                    <a:pt x="33" y="0"/>
                    <a:pt x="0" y="33"/>
                    <a:pt x="0" y="73"/>
                  </a:cubicBezTo>
                  <a:cubicBezTo>
                    <a:pt x="0" y="99"/>
                    <a:pt x="12" y="121"/>
                    <a:pt x="32" y="134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18" y="170"/>
                    <a:pt x="20" y="174"/>
                    <a:pt x="24" y="175"/>
                  </a:cubicBezTo>
                  <a:cubicBezTo>
                    <a:pt x="24" y="176"/>
                    <a:pt x="25" y="176"/>
                    <a:pt x="26" y="176"/>
                  </a:cubicBezTo>
                  <a:cubicBezTo>
                    <a:pt x="29" y="176"/>
                    <a:pt x="31" y="174"/>
                    <a:pt x="32" y="171"/>
                  </a:cubicBezTo>
                  <a:cubicBezTo>
                    <a:pt x="44" y="141"/>
                    <a:pt x="44" y="141"/>
                    <a:pt x="44" y="141"/>
                  </a:cubicBezTo>
                  <a:cubicBezTo>
                    <a:pt x="52" y="144"/>
                    <a:pt x="60" y="146"/>
                    <a:pt x="69" y="147"/>
                  </a:cubicBezTo>
                  <a:cubicBezTo>
                    <a:pt x="69" y="169"/>
                    <a:pt x="69" y="169"/>
                    <a:pt x="69" y="169"/>
                  </a:cubicBezTo>
                  <a:cubicBezTo>
                    <a:pt x="69" y="173"/>
                    <a:pt x="72" y="176"/>
                    <a:pt x="76" y="176"/>
                  </a:cubicBezTo>
                  <a:cubicBezTo>
                    <a:pt x="79" y="176"/>
                    <a:pt x="82" y="173"/>
                    <a:pt x="82" y="169"/>
                  </a:cubicBezTo>
                  <a:cubicBezTo>
                    <a:pt x="82" y="146"/>
                    <a:pt x="82" y="146"/>
                    <a:pt x="82" y="146"/>
                  </a:cubicBezTo>
                  <a:cubicBezTo>
                    <a:pt x="91" y="145"/>
                    <a:pt x="99" y="143"/>
                    <a:pt x="107" y="139"/>
                  </a:cubicBezTo>
                  <a:cubicBezTo>
                    <a:pt x="119" y="171"/>
                    <a:pt x="119" y="171"/>
                    <a:pt x="119" y="171"/>
                  </a:cubicBezTo>
                  <a:cubicBezTo>
                    <a:pt x="120" y="174"/>
                    <a:pt x="122" y="176"/>
                    <a:pt x="125" y="176"/>
                  </a:cubicBezTo>
                  <a:cubicBezTo>
                    <a:pt x="126" y="176"/>
                    <a:pt x="127" y="176"/>
                    <a:pt x="128" y="175"/>
                  </a:cubicBezTo>
                  <a:cubicBezTo>
                    <a:pt x="131" y="174"/>
                    <a:pt x="133" y="170"/>
                    <a:pt x="132" y="167"/>
                  </a:cubicBezTo>
                  <a:lnTo>
                    <a:pt x="118" y="1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7" name="Google Shape;967;p60"/>
            <p:cNvSpPr/>
            <p:nvPr/>
          </p:nvSpPr>
          <p:spPr>
            <a:xfrm>
              <a:off x="2206" y="3225"/>
              <a:ext cx="190" cy="184"/>
            </a:xfrm>
            <a:custGeom>
              <a:avLst/>
              <a:gdLst/>
              <a:ahLst/>
              <a:cxnLst/>
              <a:rect l="l" t="t" r="r" b="b"/>
              <a:pathLst>
                <a:path w="90" h="87" extrusionOk="0">
                  <a:moveTo>
                    <a:pt x="87" y="23"/>
                  </a:moveTo>
                  <a:cubicBezTo>
                    <a:pt x="74" y="18"/>
                    <a:pt x="74" y="18"/>
                    <a:pt x="74" y="18"/>
                  </a:cubicBezTo>
                  <a:cubicBezTo>
                    <a:pt x="73" y="17"/>
                    <a:pt x="72" y="16"/>
                    <a:pt x="71" y="15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6" y="1"/>
                    <a:pt x="64" y="0"/>
                    <a:pt x="62" y="0"/>
                  </a:cubicBezTo>
                  <a:cubicBezTo>
                    <a:pt x="61" y="0"/>
                    <a:pt x="60" y="0"/>
                    <a:pt x="59" y="1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2" y="18"/>
                    <a:pt x="42" y="20"/>
                    <a:pt x="43" y="21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8" y="58"/>
                    <a:pt x="16" y="58"/>
                    <a:pt x="14" y="58"/>
                  </a:cubicBezTo>
                  <a:cubicBezTo>
                    <a:pt x="6" y="58"/>
                    <a:pt x="0" y="64"/>
                    <a:pt x="0" y="72"/>
                  </a:cubicBezTo>
                  <a:cubicBezTo>
                    <a:pt x="0" y="80"/>
                    <a:pt x="6" y="87"/>
                    <a:pt x="14" y="87"/>
                  </a:cubicBezTo>
                  <a:cubicBezTo>
                    <a:pt x="22" y="87"/>
                    <a:pt x="29" y="80"/>
                    <a:pt x="29" y="72"/>
                  </a:cubicBezTo>
                  <a:cubicBezTo>
                    <a:pt x="29" y="70"/>
                    <a:pt x="28" y="69"/>
                    <a:pt x="28" y="67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8" y="47"/>
                    <a:pt x="69" y="47"/>
                    <a:pt x="69" y="47"/>
                  </a:cubicBezTo>
                  <a:cubicBezTo>
                    <a:pt x="70" y="47"/>
                    <a:pt x="72" y="46"/>
                    <a:pt x="72" y="45"/>
                  </a:cubicBezTo>
                  <a:cubicBezTo>
                    <a:pt x="88" y="30"/>
                    <a:pt x="88" y="30"/>
                    <a:pt x="88" y="30"/>
                  </a:cubicBezTo>
                  <a:cubicBezTo>
                    <a:pt x="90" y="28"/>
                    <a:pt x="89" y="24"/>
                    <a:pt x="8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68" name="Google Shape;968;p60"/>
          <p:cNvSpPr/>
          <p:nvPr/>
        </p:nvSpPr>
        <p:spPr>
          <a:xfrm>
            <a:off x="5219764" y="5832705"/>
            <a:ext cx="226780" cy="223051"/>
          </a:xfrm>
          <a:custGeom>
            <a:avLst/>
            <a:gdLst/>
            <a:ahLst/>
            <a:cxnLst/>
            <a:rect l="l" t="t" r="r" b="b"/>
            <a:pathLst>
              <a:path w="143" h="142" extrusionOk="0">
                <a:moveTo>
                  <a:pt x="111" y="91"/>
                </a:moveTo>
                <a:cubicBezTo>
                  <a:pt x="97" y="91"/>
                  <a:pt x="97" y="91"/>
                  <a:pt x="97" y="91"/>
                </a:cubicBezTo>
                <a:cubicBezTo>
                  <a:pt x="94" y="91"/>
                  <a:pt x="91" y="93"/>
                  <a:pt x="89" y="95"/>
                </a:cubicBezTo>
                <a:cubicBezTo>
                  <a:pt x="79" y="109"/>
                  <a:pt x="79" y="109"/>
                  <a:pt x="79" y="109"/>
                </a:cubicBezTo>
                <a:cubicBezTo>
                  <a:pt x="75" y="115"/>
                  <a:pt x="67" y="115"/>
                  <a:pt x="63" y="109"/>
                </a:cubicBezTo>
                <a:cubicBezTo>
                  <a:pt x="54" y="95"/>
                  <a:pt x="54" y="95"/>
                  <a:pt x="54" y="95"/>
                </a:cubicBezTo>
                <a:cubicBezTo>
                  <a:pt x="52" y="93"/>
                  <a:pt x="49" y="91"/>
                  <a:pt x="46" y="91"/>
                </a:cubicBezTo>
                <a:cubicBezTo>
                  <a:pt x="32" y="91"/>
                  <a:pt x="32" y="91"/>
                  <a:pt x="32" y="91"/>
                </a:cubicBezTo>
                <a:cubicBezTo>
                  <a:pt x="14" y="91"/>
                  <a:pt x="0" y="105"/>
                  <a:pt x="0" y="123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40"/>
                  <a:pt x="2" y="142"/>
                  <a:pt x="5" y="142"/>
                </a:cubicBezTo>
                <a:cubicBezTo>
                  <a:pt x="138" y="142"/>
                  <a:pt x="138" y="142"/>
                  <a:pt x="138" y="142"/>
                </a:cubicBezTo>
                <a:cubicBezTo>
                  <a:pt x="141" y="142"/>
                  <a:pt x="143" y="140"/>
                  <a:pt x="143" y="137"/>
                </a:cubicBezTo>
                <a:cubicBezTo>
                  <a:pt x="143" y="123"/>
                  <a:pt x="143" y="123"/>
                  <a:pt x="143" y="123"/>
                </a:cubicBezTo>
                <a:cubicBezTo>
                  <a:pt x="143" y="105"/>
                  <a:pt x="129" y="91"/>
                  <a:pt x="111" y="91"/>
                </a:cubicBezTo>
                <a:close/>
                <a:moveTo>
                  <a:pt x="71" y="79"/>
                </a:moveTo>
                <a:cubicBezTo>
                  <a:pt x="93" y="79"/>
                  <a:pt x="111" y="61"/>
                  <a:pt x="111" y="40"/>
                </a:cubicBezTo>
                <a:cubicBezTo>
                  <a:pt x="111" y="18"/>
                  <a:pt x="93" y="0"/>
                  <a:pt x="71" y="0"/>
                </a:cubicBezTo>
                <a:cubicBezTo>
                  <a:pt x="50" y="0"/>
                  <a:pt x="32" y="18"/>
                  <a:pt x="32" y="40"/>
                </a:cubicBezTo>
                <a:cubicBezTo>
                  <a:pt x="32" y="61"/>
                  <a:pt x="50" y="79"/>
                  <a:pt x="71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9" name="Google Shape;969;p60"/>
          <p:cNvSpPr/>
          <p:nvPr/>
        </p:nvSpPr>
        <p:spPr>
          <a:xfrm>
            <a:off x="7542894" y="5832705"/>
            <a:ext cx="178456" cy="219992"/>
          </a:xfrm>
          <a:custGeom>
            <a:avLst/>
            <a:gdLst/>
            <a:ahLst/>
            <a:cxnLst/>
            <a:rect l="l" t="t" r="r" b="b"/>
            <a:pathLst>
              <a:path w="109" h="136" extrusionOk="0">
                <a:moveTo>
                  <a:pt x="50" y="3"/>
                </a:moveTo>
                <a:cubicBezTo>
                  <a:pt x="21" y="6"/>
                  <a:pt x="0" y="33"/>
                  <a:pt x="3" y="62"/>
                </a:cubicBezTo>
                <a:cubicBezTo>
                  <a:pt x="6" y="99"/>
                  <a:pt x="40" y="126"/>
                  <a:pt x="52" y="135"/>
                </a:cubicBezTo>
                <a:cubicBezTo>
                  <a:pt x="54" y="136"/>
                  <a:pt x="57" y="136"/>
                  <a:pt x="59" y="135"/>
                </a:cubicBezTo>
                <a:cubicBezTo>
                  <a:pt x="71" y="125"/>
                  <a:pt x="109" y="93"/>
                  <a:pt x="109" y="56"/>
                </a:cubicBezTo>
                <a:cubicBezTo>
                  <a:pt x="109" y="25"/>
                  <a:pt x="82" y="0"/>
                  <a:pt x="50" y="3"/>
                </a:cubicBezTo>
                <a:close/>
                <a:moveTo>
                  <a:pt x="55" y="77"/>
                </a:moveTo>
                <a:cubicBezTo>
                  <a:pt x="44" y="77"/>
                  <a:pt x="34" y="68"/>
                  <a:pt x="34" y="56"/>
                </a:cubicBezTo>
                <a:cubicBezTo>
                  <a:pt x="34" y="44"/>
                  <a:pt x="44" y="35"/>
                  <a:pt x="55" y="35"/>
                </a:cubicBezTo>
                <a:cubicBezTo>
                  <a:pt x="67" y="35"/>
                  <a:pt x="77" y="44"/>
                  <a:pt x="77" y="56"/>
                </a:cubicBezTo>
                <a:cubicBezTo>
                  <a:pt x="77" y="68"/>
                  <a:pt x="67" y="77"/>
                  <a:pt x="55" y="7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70" name="Google Shape;970;p60"/>
          <p:cNvGrpSpPr/>
          <p:nvPr/>
        </p:nvGrpSpPr>
        <p:grpSpPr>
          <a:xfrm>
            <a:off x="6738451" y="5797506"/>
            <a:ext cx="256506" cy="257989"/>
            <a:chOff x="4690" y="2991"/>
            <a:chExt cx="346" cy="348"/>
          </a:xfrm>
        </p:grpSpPr>
        <p:sp>
          <p:nvSpPr>
            <p:cNvPr id="971" name="Google Shape;971;p60"/>
            <p:cNvSpPr/>
            <p:nvPr/>
          </p:nvSpPr>
          <p:spPr>
            <a:xfrm>
              <a:off x="4690" y="3124"/>
              <a:ext cx="346" cy="215"/>
            </a:xfrm>
            <a:custGeom>
              <a:avLst/>
              <a:gdLst/>
              <a:ahLst/>
              <a:cxnLst/>
              <a:rect l="l" t="t" r="r" b="b"/>
              <a:pathLst>
                <a:path w="164" h="102" extrusionOk="0">
                  <a:moveTo>
                    <a:pt x="94" y="5"/>
                  </a:moveTo>
                  <a:cubicBezTo>
                    <a:pt x="94" y="2"/>
                    <a:pt x="92" y="0"/>
                    <a:pt x="8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7" y="0"/>
                    <a:pt x="64" y="2"/>
                    <a:pt x="64" y="5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94" y="74"/>
                    <a:pt x="94" y="74"/>
                    <a:pt x="94" y="74"/>
                  </a:cubicBezTo>
                  <a:lnTo>
                    <a:pt x="94" y="5"/>
                  </a:lnTo>
                  <a:close/>
                  <a:moveTo>
                    <a:pt x="137" y="15"/>
                  </a:moveTo>
                  <a:cubicBezTo>
                    <a:pt x="137" y="12"/>
                    <a:pt x="134" y="10"/>
                    <a:pt x="132" y="10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09" y="10"/>
                    <a:pt x="107" y="12"/>
                    <a:pt x="107" y="15"/>
                  </a:cubicBezTo>
                  <a:cubicBezTo>
                    <a:pt x="107" y="74"/>
                    <a:pt x="107" y="74"/>
                    <a:pt x="107" y="74"/>
                  </a:cubicBezTo>
                  <a:cubicBezTo>
                    <a:pt x="137" y="74"/>
                    <a:pt x="137" y="74"/>
                    <a:pt x="137" y="74"/>
                  </a:cubicBezTo>
                  <a:lnTo>
                    <a:pt x="137" y="15"/>
                  </a:lnTo>
                  <a:close/>
                  <a:moveTo>
                    <a:pt x="156" y="87"/>
                  </a:moveTo>
                  <a:cubicBezTo>
                    <a:pt x="7" y="87"/>
                    <a:pt x="7" y="87"/>
                    <a:pt x="7" y="87"/>
                  </a:cubicBezTo>
                  <a:cubicBezTo>
                    <a:pt x="3" y="87"/>
                    <a:pt x="0" y="90"/>
                    <a:pt x="0" y="94"/>
                  </a:cubicBezTo>
                  <a:cubicBezTo>
                    <a:pt x="0" y="98"/>
                    <a:pt x="3" y="102"/>
                    <a:pt x="7" y="102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61" y="102"/>
                    <a:pt x="164" y="98"/>
                    <a:pt x="164" y="94"/>
                  </a:cubicBezTo>
                  <a:cubicBezTo>
                    <a:pt x="164" y="90"/>
                    <a:pt x="161" y="87"/>
                    <a:pt x="156" y="87"/>
                  </a:cubicBezTo>
                  <a:close/>
                  <a:moveTo>
                    <a:pt x="52" y="30"/>
                  </a:moveTo>
                  <a:cubicBezTo>
                    <a:pt x="52" y="27"/>
                    <a:pt x="50" y="25"/>
                    <a:pt x="4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4" y="25"/>
                    <a:pt x="22" y="27"/>
                    <a:pt x="22" y="30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52" y="74"/>
                    <a:pt x="52" y="74"/>
                    <a:pt x="52" y="74"/>
                  </a:cubicBezTo>
                  <a:lnTo>
                    <a:pt x="52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2" name="Google Shape;972;p60"/>
            <p:cNvSpPr/>
            <p:nvPr/>
          </p:nvSpPr>
          <p:spPr>
            <a:xfrm>
              <a:off x="4724" y="2991"/>
              <a:ext cx="280" cy="135"/>
            </a:xfrm>
            <a:custGeom>
              <a:avLst/>
              <a:gdLst/>
              <a:ahLst/>
              <a:cxnLst/>
              <a:rect l="l" t="t" r="r" b="b"/>
              <a:pathLst>
                <a:path w="133" h="64" extrusionOk="0">
                  <a:moveTo>
                    <a:pt x="128" y="1"/>
                  </a:moveTo>
                  <a:cubicBezTo>
                    <a:pt x="105" y="4"/>
                    <a:pt x="105" y="4"/>
                    <a:pt x="105" y="4"/>
                  </a:cubicBezTo>
                  <a:cubicBezTo>
                    <a:pt x="102" y="4"/>
                    <a:pt x="100" y="9"/>
                    <a:pt x="103" y="11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8" y="10"/>
                    <a:pt x="54" y="10"/>
                    <a:pt x="51" y="12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1" y="54"/>
                    <a:pt x="0" y="58"/>
                    <a:pt x="3" y="62"/>
                  </a:cubicBezTo>
                  <a:cubicBezTo>
                    <a:pt x="4" y="63"/>
                    <a:pt x="7" y="64"/>
                    <a:pt x="9" y="64"/>
                  </a:cubicBezTo>
                  <a:cubicBezTo>
                    <a:pt x="10" y="64"/>
                    <a:pt x="12" y="64"/>
                    <a:pt x="13" y="63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9" y="53"/>
                    <a:pt x="93" y="52"/>
                    <a:pt x="96" y="50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5" y="33"/>
                    <a:pt x="129" y="32"/>
                    <a:pt x="130" y="28"/>
                  </a:cubicBezTo>
                  <a:cubicBezTo>
                    <a:pt x="133" y="6"/>
                    <a:pt x="133" y="6"/>
                    <a:pt x="133" y="6"/>
                  </a:cubicBezTo>
                  <a:cubicBezTo>
                    <a:pt x="133" y="3"/>
                    <a:pt x="131" y="0"/>
                    <a:pt x="12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73" name="Google Shape;973;p60"/>
          <p:cNvGrpSpPr/>
          <p:nvPr/>
        </p:nvGrpSpPr>
        <p:grpSpPr>
          <a:xfrm>
            <a:off x="6037000" y="5775402"/>
            <a:ext cx="192162" cy="290840"/>
            <a:chOff x="3655" y="3030"/>
            <a:chExt cx="259" cy="392"/>
          </a:xfrm>
        </p:grpSpPr>
        <p:sp>
          <p:nvSpPr>
            <p:cNvPr id="974" name="Google Shape;974;p60"/>
            <p:cNvSpPr/>
            <p:nvPr/>
          </p:nvSpPr>
          <p:spPr>
            <a:xfrm>
              <a:off x="3723" y="3355"/>
              <a:ext cx="127" cy="67"/>
            </a:xfrm>
            <a:custGeom>
              <a:avLst/>
              <a:gdLst/>
              <a:ahLst/>
              <a:cxnLst/>
              <a:rect l="l" t="t" r="r" b="b"/>
              <a:pathLst>
                <a:path w="60" h="32" extrusionOk="0">
                  <a:moveTo>
                    <a:pt x="5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3"/>
                    <a:pt x="3" y="16"/>
                    <a:pt x="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26"/>
                    <a:pt x="21" y="32"/>
                    <a:pt x="29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8" y="32"/>
                    <a:pt x="45" y="26"/>
                    <a:pt x="45" y="1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6" y="16"/>
                    <a:pt x="60" y="13"/>
                    <a:pt x="60" y="8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3"/>
                    <a:pt x="56" y="0"/>
                    <a:pt x="5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5" name="Google Shape;975;p60"/>
            <p:cNvSpPr/>
            <p:nvPr/>
          </p:nvSpPr>
          <p:spPr>
            <a:xfrm>
              <a:off x="3655" y="3030"/>
              <a:ext cx="259" cy="297"/>
            </a:xfrm>
            <a:custGeom>
              <a:avLst/>
              <a:gdLst/>
              <a:ahLst/>
              <a:cxnLst/>
              <a:rect l="l" t="t" r="r" b="b"/>
              <a:pathLst>
                <a:path w="122" h="141" extrusionOk="0">
                  <a:moveTo>
                    <a:pt x="55" y="4"/>
                  </a:moveTo>
                  <a:cubicBezTo>
                    <a:pt x="29" y="7"/>
                    <a:pt x="5" y="31"/>
                    <a:pt x="2" y="56"/>
                  </a:cubicBezTo>
                  <a:cubicBezTo>
                    <a:pt x="0" y="75"/>
                    <a:pt x="7" y="93"/>
                    <a:pt x="19" y="105"/>
                  </a:cubicBezTo>
                  <a:cubicBezTo>
                    <a:pt x="26" y="112"/>
                    <a:pt x="29" y="122"/>
                    <a:pt x="29" y="132"/>
                  </a:cubicBezTo>
                  <a:cubicBezTo>
                    <a:pt x="29" y="132"/>
                    <a:pt x="29" y="132"/>
                    <a:pt x="29" y="132"/>
                  </a:cubicBezTo>
                  <a:cubicBezTo>
                    <a:pt x="29" y="137"/>
                    <a:pt x="33" y="141"/>
                    <a:pt x="39" y="141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90" y="141"/>
                    <a:pt x="94" y="137"/>
                    <a:pt x="94" y="132"/>
                  </a:cubicBezTo>
                  <a:cubicBezTo>
                    <a:pt x="94" y="122"/>
                    <a:pt x="98" y="112"/>
                    <a:pt x="105" y="105"/>
                  </a:cubicBezTo>
                  <a:cubicBezTo>
                    <a:pt x="115" y="95"/>
                    <a:pt x="122" y="80"/>
                    <a:pt x="122" y="63"/>
                  </a:cubicBezTo>
                  <a:cubicBezTo>
                    <a:pt x="122" y="28"/>
                    <a:pt x="91" y="0"/>
                    <a:pt x="55" y="4"/>
                  </a:cubicBezTo>
                  <a:close/>
                  <a:moveTo>
                    <a:pt x="56" y="118"/>
                  </a:moveTo>
                  <a:cubicBezTo>
                    <a:pt x="56" y="121"/>
                    <a:pt x="53" y="124"/>
                    <a:pt x="50" y="124"/>
                  </a:cubicBezTo>
                  <a:cubicBezTo>
                    <a:pt x="47" y="124"/>
                    <a:pt x="44" y="121"/>
                    <a:pt x="44" y="118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85"/>
                    <a:pt x="38" y="78"/>
                    <a:pt x="30" y="78"/>
                  </a:cubicBezTo>
                  <a:cubicBezTo>
                    <a:pt x="26" y="78"/>
                    <a:pt x="24" y="76"/>
                    <a:pt x="24" y="72"/>
                  </a:cubicBezTo>
                  <a:cubicBezTo>
                    <a:pt x="24" y="69"/>
                    <a:pt x="26" y="67"/>
                    <a:pt x="30" y="67"/>
                  </a:cubicBezTo>
                  <a:cubicBezTo>
                    <a:pt x="44" y="67"/>
                    <a:pt x="56" y="78"/>
                    <a:pt x="56" y="93"/>
                  </a:cubicBezTo>
                  <a:lnTo>
                    <a:pt x="56" y="118"/>
                  </a:lnTo>
                  <a:close/>
                  <a:moveTo>
                    <a:pt x="94" y="78"/>
                  </a:moveTo>
                  <a:cubicBezTo>
                    <a:pt x="86" y="78"/>
                    <a:pt x="79" y="85"/>
                    <a:pt x="79" y="93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79" y="121"/>
                    <a:pt x="77" y="124"/>
                    <a:pt x="73" y="124"/>
                  </a:cubicBezTo>
                  <a:cubicBezTo>
                    <a:pt x="70" y="124"/>
                    <a:pt x="67" y="121"/>
                    <a:pt x="67" y="118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78"/>
                    <a:pt x="79" y="67"/>
                    <a:pt x="94" y="67"/>
                  </a:cubicBezTo>
                  <a:cubicBezTo>
                    <a:pt x="97" y="67"/>
                    <a:pt x="99" y="69"/>
                    <a:pt x="99" y="72"/>
                  </a:cubicBezTo>
                  <a:cubicBezTo>
                    <a:pt x="99" y="76"/>
                    <a:pt x="97" y="78"/>
                    <a:pt x="9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76" name="Google Shape;976;p60"/>
          <p:cNvGrpSpPr/>
          <p:nvPr/>
        </p:nvGrpSpPr>
        <p:grpSpPr>
          <a:xfrm>
            <a:off x="5991474" y="3331947"/>
            <a:ext cx="216108" cy="377006"/>
            <a:chOff x="3774" y="2550"/>
            <a:chExt cx="274" cy="478"/>
          </a:xfrm>
        </p:grpSpPr>
        <p:sp>
          <p:nvSpPr>
            <p:cNvPr id="977" name="Google Shape;977;p60"/>
            <p:cNvSpPr/>
            <p:nvPr/>
          </p:nvSpPr>
          <p:spPr>
            <a:xfrm>
              <a:off x="3774" y="2550"/>
              <a:ext cx="274" cy="159"/>
            </a:xfrm>
            <a:custGeom>
              <a:avLst/>
              <a:gdLst/>
              <a:ahLst/>
              <a:cxnLst/>
              <a:rect l="l" t="t" r="r" b="b"/>
              <a:pathLst>
                <a:path w="129" h="76" extrusionOk="0"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3" y="0"/>
                    <a:pt x="61" y="1"/>
                    <a:pt x="60" y="2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3"/>
                    <a:pt x="0" y="67"/>
                    <a:pt x="2" y="70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8" y="75"/>
                    <a:pt x="10" y="76"/>
                    <a:pt x="12" y="76"/>
                  </a:cubicBezTo>
                  <a:cubicBezTo>
                    <a:pt x="14" y="76"/>
                    <a:pt x="15" y="75"/>
                    <a:pt x="17" y="74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4" y="75"/>
                    <a:pt x="116" y="76"/>
                    <a:pt x="118" y="76"/>
                  </a:cubicBezTo>
                  <a:cubicBezTo>
                    <a:pt x="120" y="76"/>
                    <a:pt x="121" y="75"/>
                    <a:pt x="123" y="74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8" y="68"/>
                    <a:pt x="129" y="67"/>
                    <a:pt x="129" y="65"/>
                  </a:cubicBezTo>
                  <a:cubicBezTo>
                    <a:pt x="129" y="63"/>
                    <a:pt x="128" y="61"/>
                    <a:pt x="127" y="60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8" y="1"/>
                    <a:pt x="67" y="0"/>
                    <a:pt x="65" y="0"/>
                  </a:cubicBezTo>
                </a:path>
              </a:pathLst>
            </a:custGeom>
            <a:solidFill>
              <a:srgbClr val="FFFFFF">
                <a:alpha val="6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8" name="Google Shape;978;p60"/>
            <p:cNvSpPr/>
            <p:nvPr/>
          </p:nvSpPr>
          <p:spPr>
            <a:xfrm>
              <a:off x="3774" y="2709"/>
              <a:ext cx="274" cy="160"/>
            </a:xfrm>
            <a:custGeom>
              <a:avLst/>
              <a:gdLst/>
              <a:ahLst/>
              <a:cxnLst/>
              <a:rect l="l" t="t" r="r" b="b"/>
              <a:pathLst>
                <a:path w="129" h="76" extrusionOk="0">
                  <a:moveTo>
                    <a:pt x="127" y="70"/>
                  </a:moveTo>
                  <a:cubicBezTo>
                    <a:pt x="123" y="74"/>
                    <a:pt x="123" y="74"/>
                    <a:pt x="123" y="74"/>
                  </a:cubicBezTo>
                  <a:cubicBezTo>
                    <a:pt x="121" y="75"/>
                    <a:pt x="120" y="76"/>
                    <a:pt x="118" y="76"/>
                  </a:cubicBezTo>
                  <a:cubicBezTo>
                    <a:pt x="116" y="76"/>
                    <a:pt x="114" y="75"/>
                    <a:pt x="113" y="74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5" y="75"/>
                    <a:pt x="14" y="76"/>
                    <a:pt x="12" y="76"/>
                  </a:cubicBezTo>
                  <a:cubicBezTo>
                    <a:pt x="10" y="76"/>
                    <a:pt x="8" y="75"/>
                    <a:pt x="7" y="74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0" y="67"/>
                    <a:pt x="0" y="63"/>
                    <a:pt x="2" y="60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1" y="1"/>
                    <a:pt x="63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8" y="1"/>
                    <a:pt x="70" y="2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8" y="61"/>
                    <a:pt x="129" y="63"/>
                    <a:pt x="129" y="65"/>
                  </a:cubicBezTo>
                  <a:cubicBezTo>
                    <a:pt x="129" y="67"/>
                    <a:pt x="128" y="68"/>
                    <a:pt x="127" y="70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9" name="Google Shape;979;p60"/>
            <p:cNvSpPr/>
            <p:nvPr/>
          </p:nvSpPr>
          <p:spPr>
            <a:xfrm>
              <a:off x="3774" y="2869"/>
              <a:ext cx="274" cy="159"/>
            </a:xfrm>
            <a:custGeom>
              <a:avLst/>
              <a:gdLst/>
              <a:ahLst/>
              <a:cxnLst/>
              <a:rect l="l" t="t" r="r" b="b"/>
              <a:pathLst>
                <a:path w="129" h="76" extrusionOk="0">
                  <a:moveTo>
                    <a:pt x="127" y="70"/>
                  </a:moveTo>
                  <a:cubicBezTo>
                    <a:pt x="123" y="74"/>
                    <a:pt x="123" y="74"/>
                    <a:pt x="123" y="74"/>
                  </a:cubicBezTo>
                  <a:cubicBezTo>
                    <a:pt x="121" y="75"/>
                    <a:pt x="120" y="76"/>
                    <a:pt x="118" y="76"/>
                  </a:cubicBezTo>
                  <a:cubicBezTo>
                    <a:pt x="116" y="76"/>
                    <a:pt x="114" y="75"/>
                    <a:pt x="113" y="74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5" y="75"/>
                    <a:pt x="14" y="76"/>
                    <a:pt x="12" y="76"/>
                  </a:cubicBezTo>
                  <a:cubicBezTo>
                    <a:pt x="10" y="76"/>
                    <a:pt x="8" y="75"/>
                    <a:pt x="7" y="74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0" y="67"/>
                    <a:pt x="0" y="63"/>
                    <a:pt x="2" y="60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1" y="1"/>
                    <a:pt x="63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8" y="1"/>
                    <a:pt x="70" y="2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8" y="61"/>
                    <a:pt x="129" y="63"/>
                    <a:pt x="129" y="65"/>
                  </a:cubicBezTo>
                  <a:cubicBezTo>
                    <a:pt x="129" y="67"/>
                    <a:pt x="128" y="68"/>
                    <a:pt x="127" y="70"/>
                  </a:cubicBezTo>
                  <a:close/>
                </a:path>
              </a:pathLst>
            </a:custGeom>
            <a:solidFill>
              <a:srgbClr val="FFFFFF">
                <a:alpha val="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80" name="Google Shape;980;p60"/>
          <p:cNvSpPr txBox="1">
            <a:spLocks noGrp="1"/>
          </p:cNvSpPr>
          <p:nvPr>
            <p:ph type="body" idx="3"/>
          </p:nvPr>
        </p:nvSpPr>
        <p:spPr>
          <a:xfrm>
            <a:off x="8398693" y="3536891"/>
            <a:ext cx="1919430" cy="568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1" name="Google Shape;981;p60"/>
          <p:cNvSpPr txBox="1">
            <a:spLocks noGrp="1"/>
          </p:cNvSpPr>
          <p:nvPr>
            <p:ph type="body" idx="4"/>
          </p:nvPr>
        </p:nvSpPr>
        <p:spPr>
          <a:xfrm>
            <a:off x="8398693" y="3150177"/>
            <a:ext cx="191943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Calibri"/>
              <a:buNone/>
              <a:defRPr sz="1200" b="1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2" name="Google Shape;982;p60"/>
          <p:cNvSpPr txBox="1">
            <a:spLocks noGrp="1"/>
          </p:cNvSpPr>
          <p:nvPr>
            <p:ph type="body" idx="5"/>
          </p:nvPr>
        </p:nvSpPr>
        <p:spPr>
          <a:xfrm>
            <a:off x="7634806" y="2248390"/>
            <a:ext cx="1919430" cy="568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3" name="Google Shape;983;p60"/>
          <p:cNvSpPr txBox="1">
            <a:spLocks noGrp="1"/>
          </p:cNvSpPr>
          <p:nvPr>
            <p:ph type="body" idx="6"/>
          </p:nvPr>
        </p:nvSpPr>
        <p:spPr>
          <a:xfrm>
            <a:off x="7634806" y="1861676"/>
            <a:ext cx="191943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Calibri"/>
              <a:buNone/>
              <a:defRPr sz="1200" b="1">
                <a:solidFill>
                  <a:schemeClr val="accent3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4" name="Google Shape;984;p60"/>
          <p:cNvSpPr txBox="1">
            <a:spLocks noGrp="1"/>
          </p:cNvSpPr>
          <p:nvPr>
            <p:ph type="body" idx="7"/>
          </p:nvPr>
        </p:nvSpPr>
        <p:spPr>
          <a:xfrm>
            <a:off x="1107811" y="5034210"/>
            <a:ext cx="1919430" cy="568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5" name="Google Shape;985;p60"/>
          <p:cNvSpPr txBox="1">
            <a:spLocks noGrp="1"/>
          </p:cNvSpPr>
          <p:nvPr>
            <p:ph type="body" idx="8"/>
          </p:nvPr>
        </p:nvSpPr>
        <p:spPr>
          <a:xfrm>
            <a:off x="1107811" y="4647496"/>
            <a:ext cx="191943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alibri"/>
              <a:buNone/>
              <a:defRPr sz="1200" b="1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6" name="Google Shape;986;p60"/>
          <p:cNvSpPr txBox="1">
            <a:spLocks noGrp="1"/>
          </p:cNvSpPr>
          <p:nvPr>
            <p:ph type="body" idx="9"/>
          </p:nvPr>
        </p:nvSpPr>
        <p:spPr>
          <a:xfrm>
            <a:off x="1915147" y="3533553"/>
            <a:ext cx="1919430" cy="568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7" name="Google Shape;987;p60"/>
          <p:cNvSpPr txBox="1">
            <a:spLocks noGrp="1"/>
          </p:cNvSpPr>
          <p:nvPr>
            <p:ph type="body" idx="13"/>
          </p:nvPr>
        </p:nvSpPr>
        <p:spPr>
          <a:xfrm>
            <a:off x="1915147" y="3146839"/>
            <a:ext cx="191943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Calibri"/>
              <a:buNone/>
              <a:defRPr sz="12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988" name="Google Shape;988;p60"/>
          <p:cNvCxnSpPr/>
          <p:nvPr/>
        </p:nvCxnSpPr>
        <p:spPr>
          <a:xfrm>
            <a:off x="4083947" y="3660390"/>
            <a:ext cx="539220" cy="0"/>
          </a:xfrm>
          <a:prstGeom prst="straightConnector1">
            <a:avLst/>
          </a:prstGeom>
          <a:noFill/>
          <a:ln w="9525" cap="flat" cmpd="sng">
            <a:solidFill>
              <a:schemeClr val="accent2">
                <a:alpha val="49803"/>
              </a:schemeClr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989" name="Google Shape;989;p60"/>
          <p:cNvCxnSpPr/>
          <p:nvPr/>
        </p:nvCxnSpPr>
        <p:spPr>
          <a:xfrm flipH="1">
            <a:off x="6172863" y="2240096"/>
            <a:ext cx="798708" cy="427565"/>
          </a:xfrm>
          <a:prstGeom prst="straightConnector1">
            <a:avLst/>
          </a:prstGeom>
          <a:noFill/>
          <a:ln w="9525" cap="flat" cmpd="sng">
            <a:solidFill>
              <a:schemeClr val="accent3">
                <a:alpha val="49803"/>
              </a:schemeClr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990" name="Google Shape;990;p60"/>
          <p:cNvCxnSpPr/>
          <p:nvPr/>
        </p:nvCxnSpPr>
        <p:spPr>
          <a:xfrm>
            <a:off x="6971571" y="2240096"/>
            <a:ext cx="608024" cy="0"/>
          </a:xfrm>
          <a:prstGeom prst="straightConnector1">
            <a:avLst/>
          </a:prstGeom>
          <a:noFill/>
          <a:ln w="9525" cap="flat" cmpd="sng">
            <a:solidFill>
              <a:schemeClr val="accent3">
                <a:alpha val="49803"/>
              </a:schemeClr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991" name="Google Shape;991;p60"/>
          <p:cNvCxnSpPr/>
          <p:nvPr/>
        </p:nvCxnSpPr>
        <p:spPr>
          <a:xfrm rot="10800000">
            <a:off x="7579595" y="3660389"/>
            <a:ext cx="545230" cy="0"/>
          </a:xfrm>
          <a:prstGeom prst="straightConnector1">
            <a:avLst/>
          </a:prstGeom>
          <a:noFill/>
          <a:ln w="9525" cap="flat" cmpd="sng">
            <a:solidFill>
              <a:schemeClr val="accent6">
                <a:alpha val="49803"/>
              </a:schemeClr>
            </a:solidFill>
            <a:prstDash val="dash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/>
                                        <p:tgtEl>
                                          <p:spTgt spid="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/>
                                        <p:tgtEl>
                                          <p:spTgt spid="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9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9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9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9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9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9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9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9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9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9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9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9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9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9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9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9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9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9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9_Otazka /infografika vrstvy">
  <p:cSld name="59_Otazka /infografika vrstvy">
    <p:spTree>
      <p:nvGrpSpPr>
        <p:cNvPr id="1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" name="Google Shape;993;p6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994" name="Google Shape;994;p61"/>
          <p:cNvSpPr txBox="1">
            <a:spLocks noGrp="1"/>
          </p:cNvSpPr>
          <p:nvPr>
            <p:ph type="title"/>
          </p:nvPr>
        </p:nvSpPr>
        <p:spPr>
          <a:xfrm>
            <a:off x="6099381" y="686219"/>
            <a:ext cx="4533144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5" name="Google Shape;995;p61"/>
          <p:cNvSpPr txBox="1">
            <a:spLocks noGrp="1"/>
          </p:cNvSpPr>
          <p:nvPr>
            <p:ph type="body" idx="1"/>
          </p:nvPr>
        </p:nvSpPr>
        <p:spPr>
          <a:xfrm>
            <a:off x="7704525" y="2130563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6" name="Google Shape;996;p61"/>
          <p:cNvSpPr txBox="1">
            <a:spLocks noGrp="1"/>
          </p:cNvSpPr>
          <p:nvPr>
            <p:ph type="body" idx="2"/>
          </p:nvPr>
        </p:nvSpPr>
        <p:spPr>
          <a:xfrm>
            <a:off x="7704525" y="1792489"/>
            <a:ext cx="3051825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7" name="Google Shape;997;p61"/>
          <p:cNvSpPr txBox="1">
            <a:spLocks noGrp="1"/>
          </p:cNvSpPr>
          <p:nvPr>
            <p:ph type="body" idx="3"/>
          </p:nvPr>
        </p:nvSpPr>
        <p:spPr>
          <a:xfrm>
            <a:off x="8172451" y="3527235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8" name="Google Shape;998;p61"/>
          <p:cNvSpPr txBox="1">
            <a:spLocks noGrp="1"/>
          </p:cNvSpPr>
          <p:nvPr>
            <p:ph type="body" idx="4"/>
          </p:nvPr>
        </p:nvSpPr>
        <p:spPr>
          <a:xfrm>
            <a:off x="8172451" y="3189161"/>
            <a:ext cx="3051825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9" name="Google Shape;999;p61"/>
          <p:cNvSpPr txBox="1">
            <a:spLocks noGrp="1"/>
          </p:cNvSpPr>
          <p:nvPr>
            <p:ph type="body" idx="5"/>
          </p:nvPr>
        </p:nvSpPr>
        <p:spPr>
          <a:xfrm>
            <a:off x="7704525" y="5051117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0" name="Google Shape;1000;p61"/>
          <p:cNvSpPr txBox="1">
            <a:spLocks noGrp="1"/>
          </p:cNvSpPr>
          <p:nvPr>
            <p:ph type="body" idx="6"/>
          </p:nvPr>
        </p:nvSpPr>
        <p:spPr>
          <a:xfrm>
            <a:off x="7704525" y="4713043"/>
            <a:ext cx="3051825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1" name="Google Shape;1001;p61"/>
          <p:cNvSpPr txBox="1">
            <a:spLocks noGrp="1"/>
          </p:cNvSpPr>
          <p:nvPr>
            <p:ph type="body" idx="7"/>
          </p:nvPr>
        </p:nvSpPr>
        <p:spPr>
          <a:xfrm>
            <a:off x="2079602" y="4312976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2" name="Google Shape;1002;p61"/>
          <p:cNvSpPr txBox="1">
            <a:spLocks noGrp="1"/>
          </p:cNvSpPr>
          <p:nvPr>
            <p:ph type="body" idx="8"/>
          </p:nvPr>
        </p:nvSpPr>
        <p:spPr>
          <a:xfrm>
            <a:off x="2079602" y="3974902"/>
            <a:ext cx="3051825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3" name="Google Shape;1003;p61"/>
          <p:cNvSpPr txBox="1">
            <a:spLocks noGrp="1"/>
          </p:cNvSpPr>
          <p:nvPr>
            <p:ph type="body" idx="9"/>
          </p:nvPr>
        </p:nvSpPr>
        <p:spPr>
          <a:xfrm>
            <a:off x="1276169" y="2719033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4" name="Google Shape;1004;p61"/>
          <p:cNvSpPr txBox="1">
            <a:spLocks noGrp="1"/>
          </p:cNvSpPr>
          <p:nvPr>
            <p:ph type="body" idx="13"/>
          </p:nvPr>
        </p:nvSpPr>
        <p:spPr>
          <a:xfrm>
            <a:off x="1276169" y="2380959"/>
            <a:ext cx="3051825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Calibri"/>
              <a:buNone/>
              <a:defRPr sz="1200" b="1">
                <a:solidFill>
                  <a:schemeClr val="accent3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5" name="Google Shape;1005;p61"/>
          <p:cNvSpPr/>
          <p:nvPr/>
        </p:nvSpPr>
        <p:spPr>
          <a:xfrm>
            <a:off x="5634038" y="5322888"/>
            <a:ext cx="911225" cy="9096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06</a:t>
            </a:r>
            <a:endParaRPr/>
          </a:p>
        </p:txBody>
      </p:sp>
      <p:sp>
        <p:nvSpPr>
          <p:cNvPr id="1006" name="Google Shape;1006;p61"/>
          <p:cNvSpPr/>
          <p:nvPr/>
        </p:nvSpPr>
        <p:spPr>
          <a:xfrm>
            <a:off x="4819650" y="2306638"/>
            <a:ext cx="971550" cy="1185862"/>
          </a:xfrm>
          <a:custGeom>
            <a:avLst/>
            <a:gdLst/>
            <a:ahLst/>
            <a:cxnLst/>
            <a:rect l="l" t="t" r="r" b="b"/>
            <a:pathLst>
              <a:path w="647" h="791" extrusionOk="0">
                <a:moveTo>
                  <a:pt x="398" y="0"/>
                </a:moveTo>
                <a:cubicBezTo>
                  <a:pt x="164" y="126"/>
                  <a:pt x="0" y="338"/>
                  <a:pt x="0" y="566"/>
                </a:cubicBezTo>
                <a:cubicBezTo>
                  <a:pt x="0" y="714"/>
                  <a:pt x="111" y="791"/>
                  <a:pt x="240" y="791"/>
                </a:cubicBezTo>
                <a:cubicBezTo>
                  <a:pt x="515" y="791"/>
                  <a:pt x="471" y="505"/>
                  <a:pt x="647" y="371"/>
                </a:cubicBezTo>
                <a:cubicBezTo>
                  <a:pt x="618" y="243"/>
                  <a:pt x="540" y="99"/>
                  <a:pt x="39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01</a:t>
            </a:r>
            <a:endParaRPr/>
          </a:p>
        </p:txBody>
      </p:sp>
      <p:sp>
        <p:nvSpPr>
          <p:cNvPr id="1007" name="Google Shape;1007;p61"/>
          <p:cNvSpPr/>
          <p:nvPr/>
        </p:nvSpPr>
        <p:spPr>
          <a:xfrm>
            <a:off x="6178550" y="3300413"/>
            <a:ext cx="1344613" cy="963612"/>
          </a:xfrm>
          <a:custGeom>
            <a:avLst/>
            <a:gdLst/>
            <a:ahLst/>
            <a:cxnLst/>
            <a:rect l="l" t="t" r="r" b="b"/>
            <a:pathLst>
              <a:path w="896" h="642" extrusionOk="0">
                <a:moveTo>
                  <a:pt x="896" y="0"/>
                </a:moveTo>
                <a:cubicBezTo>
                  <a:pt x="691" y="58"/>
                  <a:pt x="493" y="58"/>
                  <a:pt x="327" y="29"/>
                </a:cubicBezTo>
                <a:cubicBezTo>
                  <a:pt x="291" y="175"/>
                  <a:pt x="144" y="278"/>
                  <a:pt x="0" y="390"/>
                </a:cubicBezTo>
                <a:cubicBezTo>
                  <a:pt x="71" y="495"/>
                  <a:pt x="200" y="607"/>
                  <a:pt x="409" y="642"/>
                </a:cubicBezTo>
                <a:cubicBezTo>
                  <a:pt x="605" y="502"/>
                  <a:pt x="875" y="319"/>
                  <a:pt x="89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04</a:t>
            </a:r>
            <a:endParaRPr/>
          </a:p>
        </p:txBody>
      </p:sp>
      <p:sp>
        <p:nvSpPr>
          <p:cNvPr id="1008" name="Google Shape;1008;p61"/>
          <p:cNvSpPr/>
          <p:nvPr/>
        </p:nvSpPr>
        <p:spPr>
          <a:xfrm>
            <a:off x="5416550" y="2128838"/>
            <a:ext cx="1319213" cy="733425"/>
          </a:xfrm>
          <a:custGeom>
            <a:avLst/>
            <a:gdLst/>
            <a:ahLst/>
            <a:cxnLst/>
            <a:rect l="l" t="t" r="r" b="b"/>
            <a:pathLst>
              <a:path w="879" h="489" extrusionOk="0">
                <a:moveTo>
                  <a:pt x="879" y="61"/>
                </a:moveTo>
                <a:cubicBezTo>
                  <a:pt x="751" y="20"/>
                  <a:pt x="609" y="0"/>
                  <a:pt x="467" y="0"/>
                </a:cubicBezTo>
                <a:cubicBezTo>
                  <a:pt x="300" y="0"/>
                  <a:pt x="138" y="44"/>
                  <a:pt x="0" y="118"/>
                </a:cubicBezTo>
                <a:cubicBezTo>
                  <a:pt x="142" y="217"/>
                  <a:pt x="220" y="361"/>
                  <a:pt x="249" y="489"/>
                </a:cubicBezTo>
                <a:cubicBezTo>
                  <a:pt x="303" y="448"/>
                  <a:pt x="378" y="421"/>
                  <a:pt x="489" y="421"/>
                </a:cubicBezTo>
                <a:cubicBezTo>
                  <a:pt x="564" y="421"/>
                  <a:pt x="629" y="435"/>
                  <a:pt x="682" y="461"/>
                </a:cubicBezTo>
                <a:cubicBezTo>
                  <a:pt x="807" y="342"/>
                  <a:pt x="862" y="225"/>
                  <a:pt x="879" y="6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02</a:t>
            </a:r>
            <a:endParaRPr/>
          </a:p>
        </p:txBody>
      </p:sp>
      <p:sp>
        <p:nvSpPr>
          <p:cNvPr id="1009" name="Google Shape;1009;p61"/>
          <p:cNvSpPr/>
          <p:nvPr/>
        </p:nvSpPr>
        <p:spPr>
          <a:xfrm>
            <a:off x="6440488" y="2220913"/>
            <a:ext cx="1085850" cy="1166812"/>
          </a:xfrm>
          <a:custGeom>
            <a:avLst/>
            <a:gdLst/>
            <a:ahLst/>
            <a:cxnLst/>
            <a:rect l="l" t="t" r="r" b="b"/>
            <a:pathLst>
              <a:path w="724" h="778" extrusionOk="0">
                <a:moveTo>
                  <a:pt x="722" y="720"/>
                </a:moveTo>
                <a:cubicBezTo>
                  <a:pt x="723" y="706"/>
                  <a:pt x="724" y="692"/>
                  <a:pt x="724" y="678"/>
                </a:cubicBezTo>
                <a:cubicBezTo>
                  <a:pt x="724" y="314"/>
                  <a:pt x="496" y="98"/>
                  <a:pt x="197" y="0"/>
                </a:cubicBezTo>
                <a:cubicBezTo>
                  <a:pt x="180" y="164"/>
                  <a:pt x="125" y="281"/>
                  <a:pt x="0" y="400"/>
                </a:cubicBezTo>
                <a:cubicBezTo>
                  <a:pt x="104" y="450"/>
                  <a:pt x="162" y="546"/>
                  <a:pt x="162" y="678"/>
                </a:cubicBezTo>
                <a:cubicBezTo>
                  <a:pt x="162" y="703"/>
                  <a:pt x="159" y="726"/>
                  <a:pt x="153" y="749"/>
                </a:cubicBezTo>
                <a:cubicBezTo>
                  <a:pt x="319" y="778"/>
                  <a:pt x="517" y="778"/>
                  <a:pt x="722" y="720"/>
                </a:cubicBezTo>
                <a:close/>
              </a:path>
            </a:pathLst>
          </a:custGeom>
          <a:solidFill>
            <a:srgbClr val="9DAFE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03</a:t>
            </a:r>
            <a:endParaRPr/>
          </a:p>
        </p:txBody>
      </p:sp>
      <p:sp>
        <p:nvSpPr>
          <p:cNvPr id="1010" name="Google Shape;1010;p61"/>
          <p:cNvSpPr/>
          <p:nvPr/>
        </p:nvSpPr>
        <p:spPr>
          <a:xfrm>
            <a:off x="5711825" y="3886200"/>
            <a:ext cx="1081088" cy="1076325"/>
          </a:xfrm>
          <a:custGeom>
            <a:avLst/>
            <a:gdLst/>
            <a:ahLst/>
            <a:cxnLst/>
            <a:rect l="l" t="t" r="r" b="b"/>
            <a:pathLst>
              <a:path w="720" h="718" extrusionOk="0">
                <a:moveTo>
                  <a:pt x="311" y="0"/>
                </a:moveTo>
                <a:cubicBezTo>
                  <a:pt x="154" y="122"/>
                  <a:pt x="0" y="256"/>
                  <a:pt x="0" y="470"/>
                </a:cubicBezTo>
                <a:cubicBezTo>
                  <a:pt x="0" y="589"/>
                  <a:pt x="78" y="718"/>
                  <a:pt x="237" y="718"/>
                </a:cubicBezTo>
                <a:cubicBezTo>
                  <a:pt x="481" y="718"/>
                  <a:pt x="451" y="537"/>
                  <a:pt x="540" y="407"/>
                </a:cubicBezTo>
                <a:cubicBezTo>
                  <a:pt x="573" y="359"/>
                  <a:pt x="640" y="309"/>
                  <a:pt x="720" y="252"/>
                </a:cubicBezTo>
                <a:cubicBezTo>
                  <a:pt x="511" y="217"/>
                  <a:pt x="382" y="105"/>
                  <a:pt x="3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05</a:t>
            </a:r>
            <a:endParaRPr/>
          </a:p>
        </p:txBody>
      </p:sp>
      <p:sp>
        <p:nvSpPr>
          <p:cNvPr id="1011" name="Google Shape;1011;p61"/>
          <p:cNvSpPr/>
          <p:nvPr/>
        </p:nvSpPr>
        <p:spPr>
          <a:xfrm flipH="1">
            <a:off x="2205038" y="2268539"/>
            <a:ext cx="2695575" cy="299116"/>
          </a:xfrm>
          <a:custGeom>
            <a:avLst/>
            <a:gdLst/>
            <a:ahLst/>
            <a:cxnLst/>
            <a:rect l="l" t="t" r="r" b="b"/>
            <a:pathLst>
              <a:path w="3444240" h="568960" extrusionOk="0">
                <a:moveTo>
                  <a:pt x="0" y="568960"/>
                </a:moveTo>
                <a:lnTo>
                  <a:pt x="690880" y="0"/>
                </a:lnTo>
                <a:lnTo>
                  <a:pt x="3444240" y="0"/>
                </a:lnTo>
              </a:path>
            </a:pathLst>
          </a:custGeom>
          <a:noFill/>
          <a:ln w="9525" cap="flat" cmpd="sng">
            <a:solidFill>
              <a:schemeClr val="accent3">
                <a:alpha val="49803"/>
              </a:schemeClr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2" name="Google Shape;1012;p61"/>
          <p:cNvSpPr/>
          <p:nvPr/>
        </p:nvSpPr>
        <p:spPr>
          <a:xfrm>
            <a:off x="6178550" y="1682751"/>
            <a:ext cx="3260725" cy="311383"/>
          </a:xfrm>
          <a:custGeom>
            <a:avLst/>
            <a:gdLst/>
            <a:ahLst/>
            <a:cxnLst/>
            <a:rect l="l" t="t" r="r" b="b"/>
            <a:pathLst>
              <a:path w="3444240" h="568960" extrusionOk="0">
                <a:moveTo>
                  <a:pt x="0" y="568960"/>
                </a:moveTo>
                <a:lnTo>
                  <a:pt x="690880" y="0"/>
                </a:lnTo>
                <a:lnTo>
                  <a:pt x="3444240" y="0"/>
                </a:lnTo>
              </a:path>
            </a:pathLst>
          </a:custGeom>
          <a:noFill/>
          <a:ln w="9525" cap="flat" cmpd="sng">
            <a:solidFill>
              <a:schemeClr val="accent6">
                <a:alpha val="49803"/>
              </a:schemeClr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3" name="Google Shape;1013;p61"/>
          <p:cNvSpPr/>
          <p:nvPr/>
        </p:nvSpPr>
        <p:spPr>
          <a:xfrm rot="10800000" flipH="1">
            <a:off x="7618413" y="2927349"/>
            <a:ext cx="2590800" cy="150813"/>
          </a:xfrm>
          <a:custGeom>
            <a:avLst/>
            <a:gdLst/>
            <a:ahLst/>
            <a:cxnLst/>
            <a:rect l="l" t="t" r="r" b="b"/>
            <a:pathLst>
              <a:path w="3444240" h="568960" extrusionOk="0">
                <a:moveTo>
                  <a:pt x="0" y="568960"/>
                </a:moveTo>
                <a:lnTo>
                  <a:pt x="690880" y="0"/>
                </a:lnTo>
                <a:lnTo>
                  <a:pt x="3444240" y="0"/>
                </a:lnTo>
              </a:path>
            </a:pathLst>
          </a:custGeom>
          <a:noFill/>
          <a:ln w="9525" cap="flat" cmpd="sng">
            <a:solidFill>
              <a:schemeClr val="accent5">
                <a:alpha val="49803"/>
              </a:schemeClr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4" name="Google Shape;1014;p61"/>
          <p:cNvSpPr/>
          <p:nvPr/>
        </p:nvSpPr>
        <p:spPr>
          <a:xfrm rot="10800000" flipH="1">
            <a:off x="7180263" y="4132748"/>
            <a:ext cx="2590800" cy="451951"/>
          </a:xfrm>
          <a:custGeom>
            <a:avLst/>
            <a:gdLst/>
            <a:ahLst/>
            <a:cxnLst/>
            <a:rect l="l" t="t" r="r" b="b"/>
            <a:pathLst>
              <a:path w="3444240" h="568960" extrusionOk="0">
                <a:moveTo>
                  <a:pt x="0" y="568960"/>
                </a:moveTo>
                <a:lnTo>
                  <a:pt x="690880" y="0"/>
                </a:lnTo>
                <a:lnTo>
                  <a:pt x="3444240" y="0"/>
                </a:lnTo>
              </a:path>
            </a:pathLst>
          </a:custGeom>
          <a:noFill/>
          <a:ln w="9525" cap="flat" cmpd="sng">
            <a:solidFill>
              <a:schemeClr val="accent4">
                <a:alpha val="49803"/>
              </a:schemeClr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5" name="Google Shape;1015;p61"/>
          <p:cNvSpPr/>
          <p:nvPr/>
        </p:nvSpPr>
        <p:spPr>
          <a:xfrm flipH="1">
            <a:off x="2836862" y="3852864"/>
            <a:ext cx="2871787" cy="325270"/>
          </a:xfrm>
          <a:custGeom>
            <a:avLst/>
            <a:gdLst/>
            <a:ahLst/>
            <a:cxnLst/>
            <a:rect l="l" t="t" r="r" b="b"/>
            <a:pathLst>
              <a:path w="3444240" h="568960" extrusionOk="0">
                <a:moveTo>
                  <a:pt x="0" y="568960"/>
                </a:moveTo>
                <a:lnTo>
                  <a:pt x="690880" y="0"/>
                </a:lnTo>
                <a:lnTo>
                  <a:pt x="3444240" y="0"/>
                </a:lnTo>
              </a:path>
            </a:pathLst>
          </a:custGeom>
          <a:noFill/>
          <a:ln w="9525" cap="flat" cmpd="sng">
            <a:solidFill>
              <a:schemeClr val="accent2">
                <a:alpha val="49803"/>
              </a:schemeClr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6" name="Google Shape;1016;p61"/>
          <p:cNvSpPr/>
          <p:nvPr/>
        </p:nvSpPr>
        <p:spPr>
          <a:xfrm flipH="1">
            <a:off x="2836860" y="5322888"/>
            <a:ext cx="2673351" cy="263525"/>
          </a:xfrm>
          <a:custGeom>
            <a:avLst/>
            <a:gdLst/>
            <a:ahLst/>
            <a:cxnLst/>
            <a:rect l="l" t="t" r="r" b="b"/>
            <a:pathLst>
              <a:path w="3444240" h="568960" extrusionOk="0">
                <a:moveTo>
                  <a:pt x="0" y="568960"/>
                </a:moveTo>
                <a:lnTo>
                  <a:pt x="690880" y="0"/>
                </a:lnTo>
                <a:lnTo>
                  <a:pt x="3444240" y="0"/>
                </a:lnTo>
              </a:path>
            </a:pathLst>
          </a:custGeom>
          <a:noFill/>
          <a:ln w="9525" cap="flat" cmpd="sng">
            <a:solidFill>
              <a:schemeClr val="accent1">
                <a:alpha val="49803"/>
              </a:schemeClr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7" name="Google Shape;1017;p61"/>
          <p:cNvSpPr txBox="1">
            <a:spLocks noGrp="1"/>
          </p:cNvSpPr>
          <p:nvPr>
            <p:ph type="body" idx="14"/>
          </p:nvPr>
        </p:nvSpPr>
        <p:spPr>
          <a:xfrm>
            <a:off x="1850051" y="5810878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8" name="Google Shape;1018;p61"/>
          <p:cNvSpPr txBox="1">
            <a:spLocks noGrp="1"/>
          </p:cNvSpPr>
          <p:nvPr>
            <p:ph type="body" idx="15"/>
          </p:nvPr>
        </p:nvSpPr>
        <p:spPr>
          <a:xfrm>
            <a:off x="1850051" y="5472804"/>
            <a:ext cx="3051825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4747"/>
              </a:buClr>
              <a:buSzPts val="1200"/>
              <a:buFont typeface="Calibri"/>
              <a:buNone/>
              <a:defRPr sz="1200" b="1">
                <a:solidFill>
                  <a:srgbClr val="474747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/>
                                        <p:tgtEl>
                                          <p:spTgt spid="1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/>
                                        <p:tgtEl>
                                          <p:spTgt spid="1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/>
                                        <p:tgtEl>
                                          <p:spTgt spid="1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9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9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9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9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9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9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9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9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9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9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0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0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0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0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0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0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10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0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0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0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10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0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0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0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10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10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10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0_Infografika mapa /Slovensko">
  <p:cSld name="60_Infografika mapa /Slovensko">
    <p:spTree>
      <p:nvGrpSpPr>
        <p:cNvPr id="1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0" name="Google Shape;1020;p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1021" name="Google Shape;1021;p62"/>
          <p:cNvSpPr txBox="1">
            <a:spLocks noGrp="1"/>
          </p:cNvSpPr>
          <p:nvPr>
            <p:ph type="title"/>
          </p:nvPr>
        </p:nvSpPr>
        <p:spPr>
          <a:xfrm>
            <a:off x="5322513" y="761804"/>
            <a:ext cx="6282676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aphicFrame>
        <p:nvGraphicFramePr>
          <p:cNvPr id="1022" name="Google Shape;1022;p62"/>
          <p:cNvGraphicFramePr/>
          <p:nvPr/>
        </p:nvGraphicFramePr>
        <p:xfrm>
          <a:off x="1541196" y="4053369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{77C3BACB-D0AD-4319-AF1B-5D67E8DCB069}</a:tableStyleId>
              </a:tblPr>
              <a:tblGrid>
                <a:gridCol w="1539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9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3"/>
                        </a:buClr>
                        <a:buSzPts val="1320"/>
                        <a:buFont typeface="Arial"/>
                        <a:buChar char="•"/>
                      </a:pPr>
                      <a:r>
                        <a:rPr lang="sk-SK" sz="1100" b="0" u="none" strike="noStrike" cap="none">
                          <a:solidFill>
                            <a:srgbClr val="5C5F7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Banskobystrický kraj</a:t>
                      </a:r>
                      <a:endParaRPr sz="1100" b="0" u="none" strike="noStrike" cap="none">
                        <a:solidFill>
                          <a:srgbClr val="5C5F7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-SK" sz="1100" b="0" u="none" strike="noStrike" cap="none">
                          <a:solidFill>
                            <a:srgbClr val="5C5F70"/>
                          </a:solidFill>
                        </a:rPr>
                        <a:t>12,000.00 €</a:t>
                      </a:r>
                      <a:endParaRPr sz="1100" b="0" u="none" strike="noStrike" cap="none">
                        <a:solidFill>
                          <a:srgbClr val="5C5F70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3"/>
                        </a:buClr>
                        <a:buSzPts val="1320"/>
                        <a:buFont typeface="Arial"/>
                        <a:buChar char="•"/>
                      </a:pPr>
                      <a:r>
                        <a:rPr lang="sk-SK" sz="1100" u="none" strike="noStrike" cap="none">
                          <a:solidFill>
                            <a:srgbClr val="5C5F7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Bratislavský kraj</a:t>
                      </a:r>
                      <a:endParaRPr sz="1100" u="none" strike="noStrike" cap="none">
                        <a:solidFill>
                          <a:srgbClr val="5C5F7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-SK" sz="1100" b="0" u="none" strike="noStrike" cap="none">
                          <a:solidFill>
                            <a:srgbClr val="5C5F70"/>
                          </a:solidFill>
                        </a:rPr>
                        <a:t>12,000.00 €</a:t>
                      </a:r>
                      <a:endParaRPr sz="1100" b="0" u="none" strike="noStrike" cap="none">
                        <a:solidFill>
                          <a:srgbClr val="5C5F70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3"/>
                        </a:buClr>
                        <a:buSzPts val="1320"/>
                        <a:buFont typeface="Arial"/>
                        <a:buChar char="•"/>
                      </a:pPr>
                      <a:r>
                        <a:rPr lang="sk-SK" sz="1100" u="none" strike="noStrike" cap="none">
                          <a:solidFill>
                            <a:srgbClr val="5C5F7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Prešovský kraj</a:t>
                      </a:r>
                      <a:endParaRPr sz="1100" u="none" strike="noStrike" cap="none">
                        <a:solidFill>
                          <a:srgbClr val="5C5F7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-SK" sz="1100" b="0" u="none" strike="noStrike" cap="none">
                          <a:solidFill>
                            <a:srgbClr val="5C5F70"/>
                          </a:solidFill>
                        </a:rPr>
                        <a:t>12,000.00 €</a:t>
                      </a:r>
                      <a:endParaRPr sz="1100" b="0" u="none" strike="noStrike" cap="none">
                        <a:solidFill>
                          <a:srgbClr val="5C5F70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3"/>
                        </a:buClr>
                        <a:buSzPts val="1320"/>
                        <a:buFont typeface="Arial"/>
                        <a:buChar char="•"/>
                      </a:pPr>
                      <a:r>
                        <a:rPr lang="sk-SK" sz="1100" u="none" strike="noStrike" cap="none">
                          <a:solidFill>
                            <a:srgbClr val="5C5F7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Trnavský kraj</a:t>
                      </a:r>
                      <a:endParaRPr sz="1100" u="none" strike="noStrike" cap="none">
                        <a:solidFill>
                          <a:srgbClr val="5C5F7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-SK" sz="1100" b="0" u="none" strike="noStrike" cap="none">
                          <a:solidFill>
                            <a:srgbClr val="5C5F70"/>
                          </a:solidFill>
                        </a:rPr>
                        <a:t>12,000.00 €</a:t>
                      </a:r>
                      <a:endParaRPr sz="1100" b="0" u="none" strike="noStrike" cap="none">
                        <a:solidFill>
                          <a:srgbClr val="5C5F70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23" name="Google Shape;1023;p62"/>
          <p:cNvSpPr txBox="1">
            <a:spLocks noGrp="1"/>
          </p:cNvSpPr>
          <p:nvPr>
            <p:ph type="body" idx="1"/>
          </p:nvPr>
        </p:nvSpPr>
        <p:spPr>
          <a:xfrm>
            <a:off x="1531620" y="2230904"/>
            <a:ext cx="3028085" cy="109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024" name="Google Shape;1024;p62"/>
          <p:cNvCxnSpPr/>
          <p:nvPr/>
        </p:nvCxnSpPr>
        <p:spPr>
          <a:xfrm>
            <a:off x="1531620" y="1981127"/>
            <a:ext cx="933295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1025" name="Google Shape;1025;p62"/>
          <p:cNvGrpSpPr/>
          <p:nvPr/>
        </p:nvGrpSpPr>
        <p:grpSpPr>
          <a:xfrm>
            <a:off x="4931875" y="1865378"/>
            <a:ext cx="6755028" cy="3355412"/>
            <a:chOff x="4472535" y="1637211"/>
            <a:chExt cx="7214368" cy="3583579"/>
          </a:xfrm>
        </p:grpSpPr>
        <p:pic>
          <p:nvPicPr>
            <p:cNvPr id="1026" name="Google Shape;1026;p62"/>
            <p:cNvPicPr preferRelativeResize="0"/>
            <p:nvPr/>
          </p:nvPicPr>
          <p:blipFill rotWithShape="1">
            <a:blip r:embed="rId3">
              <a:alphaModFix/>
            </a:blip>
            <a:srcRect t="49471" r="87635" b="19577"/>
            <a:stretch/>
          </p:blipFill>
          <p:spPr>
            <a:xfrm>
              <a:off x="4472535" y="3426435"/>
              <a:ext cx="909364" cy="11978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7" name="Google Shape;1027;p62"/>
            <p:cNvPicPr preferRelativeResize="0"/>
            <p:nvPr/>
          </p:nvPicPr>
          <p:blipFill rotWithShape="1">
            <a:blip r:embed="rId4">
              <a:alphaModFix/>
            </a:blip>
            <a:srcRect l="2418" t="38567" r="79463" b="6975"/>
            <a:stretch/>
          </p:blipFill>
          <p:spPr>
            <a:xfrm>
              <a:off x="4650377" y="3004457"/>
              <a:ext cx="1332412" cy="21074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8" name="Google Shape;1028;p62"/>
            <p:cNvPicPr preferRelativeResize="0"/>
            <p:nvPr/>
          </p:nvPicPr>
          <p:blipFill rotWithShape="1">
            <a:blip r:embed="rId5">
              <a:alphaModFix/>
            </a:blip>
            <a:srcRect l="9015" t="16066" r="65017" b="42078"/>
            <a:stretch/>
          </p:blipFill>
          <p:spPr>
            <a:xfrm>
              <a:off x="5135527" y="2133600"/>
              <a:ext cx="1909707" cy="16197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9" name="Google Shape;1029;p62"/>
            <p:cNvPicPr preferRelativeResize="0"/>
            <p:nvPr/>
          </p:nvPicPr>
          <p:blipFill rotWithShape="1">
            <a:blip r:embed="rId6">
              <a:alphaModFix/>
            </a:blip>
            <a:srcRect l="15443" t="46668" r="61347" b="4163"/>
            <a:stretch/>
          </p:blipFill>
          <p:spPr>
            <a:xfrm>
              <a:off x="5608321" y="3317966"/>
              <a:ext cx="1706880" cy="19028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0" name="Google Shape;1030;p62"/>
            <p:cNvPicPr preferRelativeResize="0"/>
            <p:nvPr/>
          </p:nvPicPr>
          <p:blipFill rotWithShape="1">
            <a:blip r:embed="rId7">
              <a:alphaModFix/>
            </a:blip>
            <a:srcRect l="26811" t="3238" r="44729" b="54907"/>
            <a:stretch/>
          </p:blipFill>
          <p:spPr>
            <a:xfrm>
              <a:off x="6444343" y="1637211"/>
              <a:ext cx="2092906" cy="16197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1" name="Google Shape;1031;p62"/>
            <p:cNvPicPr preferRelativeResize="0"/>
            <p:nvPr/>
          </p:nvPicPr>
          <p:blipFill rotWithShape="1">
            <a:blip r:embed="rId8">
              <a:alphaModFix/>
            </a:blip>
            <a:srcRect l="28660" t="33617" r="37102" b="21153"/>
            <a:stretch/>
          </p:blipFill>
          <p:spPr>
            <a:xfrm>
              <a:off x="6580262" y="2812869"/>
              <a:ext cx="2517897" cy="17504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2" name="Google Shape;1032;p62"/>
            <p:cNvPicPr preferRelativeResize="0"/>
            <p:nvPr/>
          </p:nvPicPr>
          <p:blipFill rotWithShape="1">
            <a:blip r:embed="rId9">
              <a:alphaModFix/>
            </a:blip>
            <a:srcRect l="51915" t="9989" r="1902" b="54908"/>
            <a:stretch/>
          </p:blipFill>
          <p:spPr>
            <a:xfrm>
              <a:off x="8290560" y="1898469"/>
              <a:ext cx="3396343" cy="13585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3" name="Google Shape;1033;p62"/>
            <p:cNvPicPr preferRelativeResize="0"/>
            <p:nvPr/>
          </p:nvPicPr>
          <p:blipFill rotWithShape="1">
            <a:blip r:embed="rId10">
              <a:alphaModFix/>
            </a:blip>
            <a:srcRect l="56680" t="32042" r="4982" b="34429"/>
            <a:stretch/>
          </p:blipFill>
          <p:spPr>
            <a:xfrm>
              <a:off x="8640959" y="2751909"/>
              <a:ext cx="2819521" cy="129757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1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1_Infografika mapa 2 /Slovensko">
  <p:cSld name="61_Infografika mapa 2 /Slovensko">
    <p:spTree>
      <p:nvGrpSpPr>
        <p:cNvPr id="1" name="Shape 1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Google Shape;1035;p6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1036" name="Google Shape;1036;p63"/>
          <p:cNvSpPr txBox="1">
            <a:spLocks noGrp="1"/>
          </p:cNvSpPr>
          <p:nvPr>
            <p:ph type="title"/>
          </p:nvPr>
        </p:nvSpPr>
        <p:spPr>
          <a:xfrm>
            <a:off x="5322513" y="761804"/>
            <a:ext cx="6282676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aphicFrame>
        <p:nvGraphicFramePr>
          <p:cNvPr id="1037" name="Google Shape;1037;p63"/>
          <p:cNvGraphicFramePr/>
          <p:nvPr/>
        </p:nvGraphicFramePr>
        <p:xfrm>
          <a:off x="1541196" y="4053369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{77C3BACB-D0AD-4319-AF1B-5D67E8DCB069}</a:tableStyleId>
              </a:tblPr>
              <a:tblGrid>
                <a:gridCol w="1539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9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320"/>
                        <a:buFont typeface="Arial"/>
                        <a:buChar char="•"/>
                      </a:pPr>
                      <a:r>
                        <a:rPr lang="sk-SK" sz="1100" b="0" u="none" strike="noStrike" cap="none">
                          <a:solidFill>
                            <a:srgbClr val="5C5F7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Nitriansky kraj</a:t>
                      </a:r>
                      <a:endParaRPr sz="1100" b="0" u="none" strike="noStrike" cap="none">
                        <a:solidFill>
                          <a:srgbClr val="5C5F7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-SK" sz="1100" b="0" u="none" strike="noStrike" cap="none">
                          <a:solidFill>
                            <a:srgbClr val="5C5F70"/>
                          </a:solidFill>
                        </a:rPr>
                        <a:t>12,000.00 €</a:t>
                      </a:r>
                      <a:endParaRPr sz="1100" b="0" u="none" strike="noStrike" cap="none">
                        <a:solidFill>
                          <a:srgbClr val="5C5F70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320"/>
                        <a:buFont typeface="Arial"/>
                        <a:buChar char="•"/>
                      </a:pPr>
                      <a:r>
                        <a:rPr lang="sk-SK" sz="1100" u="none" strike="noStrike" cap="none">
                          <a:solidFill>
                            <a:srgbClr val="5C5F7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Trenčiansky kraj</a:t>
                      </a:r>
                      <a:endParaRPr sz="1100" u="none" strike="noStrike" cap="none">
                        <a:solidFill>
                          <a:srgbClr val="5C5F7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-SK" sz="1100" b="0" u="none" strike="noStrike" cap="none">
                          <a:solidFill>
                            <a:srgbClr val="5C5F70"/>
                          </a:solidFill>
                        </a:rPr>
                        <a:t>12,000.00 €</a:t>
                      </a:r>
                      <a:endParaRPr sz="1100" b="0" u="none" strike="noStrike" cap="none">
                        <a:solidFill>
                          <a:srgbClr val="5C5F70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320"/>
                        <a:buFont typeface="Arial"/>
                        <a:buChar char="•"/>
                      </a:pPr>
                      <a:r>
                        <a:rPr lang="sk-SK" sz="1100" u="none" strike="noStrike" cap="none">
                          <a:solidFill>
                            <a:srgbClr val="5C5F7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Žilinský kraj</a:t>
                      </a:r>
                      <a:endParaRPr sz="1100" u="none" strike="noStrike" cap="none">
                        <a:solidFill>
                          <a:srgbClr val="5C5F7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-SK" sz="1100" b="0" u="none" strike="noStrike" cap="none">
                          <a:solidFill>
                            <a:srgbClr val="5C5F70"/>
                          </a:solidFill>
                        </a:rPr>
                        <a:t>12,000.00 €</a:t>
                      </a:r>
                      <a:endParaRPr sz="1100" b="0" u="none" strike="noStrike" cap="none">
                        <a:solidFill>
                          <a:srgbClr val="5C5F70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320"/>
                        <a:buFont typeface="Arial"/>
                        <a:buChar char="•"/>
                      </a:pPr>
                      <a:r>
                        <a:rPr lang="sk-SK" sz="1100" u="none" strike="noStrike" cap="none">
                          <a:solidFill>
                            <a:srgbClr val="5C5F7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Košický kraj</a:t>
                      </a:r>
                      <a:endParaRPr sz="1100" u="none" strike="noStrike" cap="none">
                        <a:solidFill>
                          <a:srgbClr val="5C5F7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sk-SK" sz="1100" b="0" u="none" strike="noStrike" cap="none">
                          <a:solidFill>
                            <a:srgbClr val="5C5F70"/>
                          </a:solidFill>
                        </a:rPr>
                        <a:t>12,000.00 €</a:t>
                      </a:r>
                      <a:endParaRPr sz="1100" b="0" u="none" strike="noStrike" cap="none">
                        <a:solidFill>
                          <a:srgbClr val="5C5F70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38" name="Google Shape;1038;p63"/>
          <p:cNvSpPr txBox="1">
            <a:spLocks noGrp="1"/>
          </p:cNvSpPr>
          <p:nvPr>
            <p:ph type="body" idx="1"/>
          </p:nvPr>
        </p:nvSpPr>
        <p:spPr>
          <a:xfrm>
            <a:off x="1531620" y="2230904"/>
            <a:ext cx="3028085" cy="109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1039" name="Google Shape;1039;p63"/>
          <p:cNvCxnSpPr/>
          <p:nvPr/>
        </p:nvCxnSpPr>
        <p:spPr>
          <a:xfrm>
            <a:off x="1531620" y="1981127"/>
            <a:ext cx="933295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1040" name="Google Shape;1040;p63"/>
          <p:cNvGrpSpPr/>
          <p:nvPr/>
        </p:nvGrpSpPr>
        <p:grpSpPr>
          <a:xfrm>
            <a:off x="4931875" y="1865378"/>
            <a:ext cx="6755028" cy="3355412"/>
            <a:chOff x="4472535" y="1637211"/>
            <a:chExt cx="7214368" cy="3583579"/>
          </a:xfrm>
        </p:grpSpPr>
        <p:pic>
          <p:nvPicPr>
            <p:cNvPr id="1041" name="Google Shape;1041;p63"/>
            <p:cNvPicPr preferRelativeResize="0"/>
            <p:nvPr/>
          </p:nvPicPr>
          <p:blipFill rotWithShape="1">
            <a:blip r:embed="rId3">
              <a:alphaModFix/>
            </a:blip>
            <a:srcRect t="49471" r="87635" b="19577"/>
            <a:stretch/>
          </p:blipFill>
          <p:spPr>
            <a:xfrm>
              <a:off x="4472535" y="3426435"/>
              <a:ext cx="909364" cy="11978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2" name="Google Shape;1042;p63"/>
            <p:cNvPicPr preferRelativeResize="0"/>
            <p:nvPr/>
          </p:nvPicPr>
          <p:blipFill rotWithShape="1">
            <a:blip r:embed="rId4">
              <a:alphaModFix/>
            </a:blip>
            <a:srcRect l="2418" t="38567" r="79463" b="6975"/>
            <a:stretch/>
          </p:blipFill>
          <p:spPr>
            <a:xfrm>
              <a:off x="4650377" y="3004457"/>
              <a:ext cx="1332412" cy="21074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3" name="Google Shape;1043;p63"/>
            <p:cNvPicPr preferRelativeResize="0"/>
            <p:nvPr/>
          </p:nvPicPr>
          <p:blipFill rotWithShape="1">
            <a:blip r:embed="rId5">
              <a:alphaModFix/>
            </a:blip>
            <a:srcRect l="9015" t="16066" r="65017" b="42078"/>
            <a:stretch/>
          </p:blipFill>
          <p:spPr>
            <a:xfrm>
              <a:off x="5135527" y="2133600"/>
              <a:ext cx="1909707" cy="16197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4" name="Google Shape;1044;p63"/>
            <p:cNvPicPr preferRelativeResize="0"/>
            <p:nvPr/>
          </p:nvPicPr>
          <p:blipFill rotWithShape="1">
            <a:blip r:embed="rId6">
              <a:alphaModFix/>
            </a:blip>
            <a:srcRect l="15443" t="46668" r="61347" b="4163"/>
            <a:stretch/>
          </p:blipFill>
          <p:spPr>
            <a:xfrm>
              <a:off x="5608321" y="3317966"/>
              <a:ext cx="1706880" cy="19028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5" name="Google Shape;1045;p63"/>
            <p:cNvPicPr preferRelativeResize="0"/>
            <p:nvPr/>
          </p:nvPicPr>
          <p:blipFill rotWithShape="1">
            <a:blip r:embed="rId7">
              <a:alphaModFix/>
            </a:blip>
            <a:srcRect l="26811" t="3238" r="44729" b="54907"/>
            <a:stretch/>
          </p:blipFill>
          <p:spPr>
            <a:xfrm>
              <a:off x="6444343" y="1637211"/>
              <a:ext cx="2092906" cy="16197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6" name="Google Shape;1046;p63"/>
            <p:cNvPicPr preferRelativeResize="0"/>
            <p:nvPr/>
          </p:nvPicPr>
          <p:blipFill rotWithShape="1">
            <a:blip r:embed="rId8">
              <a:alphaModFix/>
            </a:blip>
            <a:srcRect l="28660" t="33617" r="37102" b="21153"/>
            <a:stretch/>
          </p:blipFill>
          <p:spPr>
            <a:xfrm>
              <a:off x="6580262" y="2812869"/>
              <a:ext cx="2517897" cy="17504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7" name="Google Shape;1047;p63"/>
            <p:cNvPicPr preferRelativeResize="0"/>
            <p:nvPr/>
          </p:nvPicPr>
          <p:blipFill rotWithShape="1">
            <a:blip r:embed="rId9">
              <a:alphaModFix/>
            </a:blip>
            <a:srcRect l="51915" t="9989" r="1902" b="54908"/>
            <a:stretch/>
          </p:blipFill>
          <p:spPr>
            <a:xfrm>
              <a:off x="8290560" y="1898469"/>
              <a:ext cx="3396343" cy="13585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8" name="Google Shape;1048;p63"/>
            <p:cNvPicPr preferRelativeResize="0"/>
            <p:nvPr/>
          </p:nvPicPr>
          <p:blipFill rotWithShape="1">
            <a:blip r:embed="rId10">
              <a:alphaModFix/>
            </a:blip>
            <a:srcRect l="56680" t="32042" r="4982" b="34429"/>
            <a:stretch/>
          </p:blipFill>
          <p:spPr>
            <a:xfrm>
              <a:off x="8640959" y="2751909"/>
              <a:ext cx="2819521" cy="129757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">
  <p:cSld name="End Slide">
    <p:spTree>
      <p:nvGrpSpPr>
        <p:cNvPr id="1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" name="Google Shape;1050;p64"/>
          <p:cNvPicPr preferRelativeResize="0"/>
          <p:nvPr/>
        </p:nvPicPr>
        <p:blipFill rotWithShape="1">
          <a:blip r:embed="rId2">
            <a:alphaModFix/>
          </a:blip>
          <a:srcRect l="-1" t="1859" r="3"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51" name="Google Shape;1051;p64"/>
          <p:cNvGrpSpPr/>
          <p:nvPr/>
        </p:nvGrpSpPr>
        <p:grpSpPr>
          <a:xfrm>
            <a:off x="0" y="5608861"/>
            <a:ext cx="2536131" cy="307295"/>
            <a:chOff x="31745" y="3808773"/>
            <a:chExt cx="2536131" cy="307295"/>
          </a:xfrm>
        </p:grpSpPr>
        <p:sp>
          <p:nvSpPr>
            <p:cNvPr id="1052" name="Google Shape;1052;p64"/>
            <p:cNvSpPr txBox="1"/>
            <p:nvPr/>
          </p:nvSpPr>
          <p:spPr>
            <a:xfrm>
              <a:off x="1524000" y="3931402"/>
              <a:ext cx="1043876" cy="1846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sk-SK"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www.</a:t>
              </a:r>
              <a:r>
                <a:rPr lang="sk-SK" sz="12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mirri</a:t>
              </a:r>
              <a:r>
                <a:rPr lang="sk-SK"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.gov.sk</a:t>
              </a:r>
              <a:endParaRPr/>
            </a:p>
          </p:txBody>
        </p:sp>
        <p:cxnSp>
          <p:nvCxnSpPr>
            <p:cNvPr id="1053" name="Google Shape;1053;p64"/>
            <p:cNvCxnSpPr/>
            <p:nvPr/>
          </p:nvCxnSpPr>
          <p:spPr>
            <a:xfrm>
              <a:off x="31745" y="3808773"/>
              <a:ext cx="2536131" cy="0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054" name="Google Shape;1054;p64"/>
          <p:cNvSpPr txBox="1">
            <a:spLocks noGrp="1"/>
          </p:cNvSpPr>
          <p:nvPr>
            <p:ph type="title"/>
          </p:nvPr>
        </p:nvSpPr>
        <p:spPr>
          <a:xfrm>
            <a:off x="1492255" y="4798759"/>
            <a:ext cx="4881166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4400"/>
              <a:buFont typeface="Calibri"/>
              <a:buNone/>
              <a:defRPr sz="44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_Title Slide - Uvod" userDrawn="1">
  <p:cSld name="01_Title Slide - Uvod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"/>
          <p:cNvSpPr txBox="1">
            <a:spLocks noGrp="1"/>
          </p:cNvSpPr>
          <p:nvPr>
            <p:ph type="body" idx="1"/>
          </p:nvPr>
        </p:nvSpPr>
        <p:spPr>
          <a:xfrm>
            <a:off x="3729115" y="2281695"/>
            <a:ext cx="5390258" cy="1015663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C96"/>
              </a:buClr>
              <a:buSzPts val="6600"/>
              <a:buFont typeface="Calibri"/>
              <a:buNone/>
              <a:defRPr sz="6600" b="0">
                <a:solidFill>
                  <a:srgbClr val="004C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94B7"/>
              </a:buClr>
              <a:buSzPts val="2000"/>
              <a:buFont typeface="Calibri"/>
              <a:buNone/>
              <a:defRPr sz="2000">
                <a:solidFill>
                  <a:srgbClr val="8894B7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94B7"/>
              </a:buClr>
              <a:buSzPts val="1800"/>
              <a:buFont typeface="Calibri"/>
              <a:buNone/>
              <a:defRPr sz="1800">
                <a:solidFill>
                  <a:srgbClr val="8894B7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94B7"/>
              </a:buClr>
              <a:buSzPts val="1600"/>
              <a:buFont typeface="Calibri"/>
              <a:buNone/>
              <a:defRPr sz="1600">
                <a:solidFill>
                  <a:srgbClr val="8894B7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94B7"/>
              </a:buClr>
              <a:buSzPts val="1600"/>
              <a:buFont typeface="Calibri"/>
              <a:buNone/>
              <a:defRPr sz="1600">
                <a:solidFill>
                  <a:srgbClr val="8894B7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94B7"/>
              </a:buClr>
              <a:buSzPts val="1600"/>
              <a:buNone/>
              <a:defRPr sz="1600">
                <a:solidFill>
                  <a:srgbClr val="8894B7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94B7"/>
              </a:buClr>
              <a:buSzPts val="1600"/>
              <a:buNone/>
              <a:defRPr sz="1600">
                <a:solidFill>
                  <a:srgbClr val="8894B7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94B7"/>
              </a:buClr>
              <a:buSzPts val="1600"/>
              <a:buNone/>
              <a:defRPr sz="1600">
                <a:solidFill>
                  <a:srgbClr val="8894B7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94B7"/>
              </a:buClr>
              <a:buSzPts val="1600"/>
              <a:buNone/>
              <a:defRPr sz="1600">
                <a:solidFill>
                  <a:srgbClr val="8894B7"/>
                </a:solidFill>
              </a:defRPr>
            </a:lvl9pPr>
          </a:lstStyle>
          <a:p>
            <a:endParaRPr dirty="0"/>
          </a:p>
        </p:txBody>
      </p:sp>
      <p:sp>
        <p:nvSpPr>
          <p:cNvPr id="30" name="Google Shape;30;p2"/>
          <p:cNvSpPr txBox="1">
            <a:spLocks noGrp="1"/>
          </p:cNvSpPr>
          <p:nvPr>
            <p:ph type="body" idx="2"/>
          </p:nvPr>
        </p:nvSpPr>
        <p:spPr>
          <a:xfrm>
            <a:off x="4883923" y="3492013"/>
            <a:ext cx="4235450" cy="1015663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4C96"/>
              </a:buClr>
              <a:buSzPts val="6600"/>
              <a:buFont typeface="Calibri"/>
              <a:buNone/>
              <a:defRPr sz="6600" b="0">
                <a:solidFill>
                  <a:srgbClr val="004C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94B7"/>
              </a:buClr>
              <a:buSzPts val="2000"/>
              <a:buFont typeface="Calibri"/>
              <a:buNone/>
              <a:defRPr sz="2000">
                <a:solidFill>
                  <a:srgbClr val="8894B7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94B7"/>
              </a:buClr>
              <a:buSzPts val="1800"/>
              <a:buFont typeface="Calibri"/>
              <a:buNone/>
              <a:defRPr sz="1800">
                <a:solidFill>
                  <a:srgbClr val="8894B7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94B7"/>
              </a:buClr>
              <a:buSzPts val="1600"/>
              <a:buFont typeface="Calibri"/>
              <a:buNone/>
              <a:defRPr sz="1600">
                <a:solidFill>
                  <a:srgbClr val="8894B7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94B7"/>
              </a:buClr>
              <a:buSzPts val="1600"/>
              <a:buFont typeface="Calibri"/>
              <a:buNone/>
              <a:defRPr sz="1600">
                <a:solidFill>
                  <a:srgbClr val="8894B7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94B7"/>
              </a:buClr>
              <a:buSzPts val="1600"/>
              <a:buNone/>
              <a:defRPr sz="1600">
                <a:solidFill>
                  <a:srgbClr val="8894B7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94B7"/>
              </a:buClr>
              <a:buSzPts val="1600"/>
              <a:buNone/>
              <a:defRPr sz="1600">
                <a:solidFill>
                  <a:srgbClr val="8894B7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94B7"/>
              </a:buClr>
              <a:buSzPts val="1600"/>
              <a:buNone/>
              <a:defRPr sz="1600">
                <a:solidFill>
                  <a:srgbClr val="8894B7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94B7"/>
              </a:buClr>
              <a:buSzPts val="1600"/>
              <a:buNone/>
              <a:defRPr sz="1600">
                <a:solidFill>
                  <a:srgbClr val="8894B7"/>
                </a:solidFill>
              </a:defRPr>
            </a:lvl9pPr>
          </a:lstStyle>
          <a:p>
            <a:endParaRPr/>
          </a:p>
        </p:txBody>
      </p:sp>
      <p:pic>
        <p:nvPicPr>
          <p:cNvPr id="31" name="Google Shape;31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"/>
            <a:ext cx="12192000" cy="165975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BlokTextu 1"/>
          <p:cNvSpPr txBox="1"/>
          <p:nvPr userDrawn="1"/>
        </p:nvSpPr>
        <p:spPr>
          <a:xfrm>
            <a:off x="854579" y="155001"/>
            <a:ext cx="6862273" cy="1323439"/>
          </a:xfrm>
          <a:prstGeom prst="rect">
            <a:avLst/>
          </a:prstGeom>
          <a:solidFill>
            <a:schemeClr val="accent4"/>
          </a:solidFill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sk-SK" sz="2000" b="0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Komisia pri Monitorovacom výbore pre Program Slovensko 2021 – 2027 pre cieľ 4</a:t>
            </a:r>
            <a:r>
              <a:rPr lang="sk-SK" sz="2000" b="0" cap="all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(Sociálnejšia a inkluzívnejšia európa vykonávajúca európsky pilier sociálnych práv</a:t>
            </a:r>
            <a:r>
              <a:rPr lang="sk-SK" sz="2000" b="0" cap="al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politiky súdržnosti EÚ</a:t>
            </a:r>
            <a:endParaRPr lang="sk-SK" sz="2000" cap="all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10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Text + body Slide - 4x check">
  <p:cSld name="23_Text + body Slide - 4x check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5"/>
          <p:cNvSpPr txBox="1">
            <a:spLocks noGrp="1"/>
          </p:cNvSpPr>
          <p:nvPr>
            <p:ph type="body" idx="1"/>
          </p:nvPr>
        </p:nvSpPr>
        <p:spPr>
          <a:xfrm>
            <a:off x="1531620" y="3724500"/>
            <a:ext cx="2650647" cy="169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24" name="Google Shape;224;p25"/>
          <p:cNvCxnSpPr/>
          <p:nvPr/>
        </p:nvCxnSpPr>
        <p:spPr>
          <a:xfrm>
            <a:off x="1531620" y="3248330"/>
            <a:ext cx="793212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5" name="Google Shape;225;p25"/>
          <p:cNvSpPr txBox="1">
            <a:spLocks noGrp="1"/>
          </p:cNvSpPr>
          <p:nvPr>
            <p:ph type="title"/>
          </p:nvPr>
        </p:nvSpPr>
        <p:spPr>
          <a:xfrm>
            <a:off x="1524001" y="1985241"/>
            <a:ext cx="2985391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25"/>
          <p:cNvSpPr txBox="1">
            <a:spLocks noGrp="1"/>
          </p:cNvSpPr>
          <p:nvPr>
            <p:ph type="body" idx="2"/>
          </p:nvPr>
        </p:nvSpPr>
        <p:spPr>
          <a:xfrm>
            <a:off x="1538402" y="3386426"/>
            <a:ext cx="26506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7" name="Google Shape;227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34403" y="1174034"/>
            <a:ext cx="870962" cy="870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34403" y="2466824"/>
            <a:ext cx="870962" cy="870962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5"/>
          <p:cNvSpPr txBox="1">
            <a:spLocks noGrp="1"/>
          </p:cNvSpPr>
          <p:nvPr>
            <p:ph type="body" idx="3"/>
          </p:nvPr>
        </p:nvSpPr>
        <p:spPr>
          <a:xfrm>
            <a:off x="7628215" y="1518605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0" name="Google Shape;230;p25"/>
          <p:cNvSpPr txBox="1">
            <a:spLocks noGrp="1"/>
          </p:cNvSpPr>
          <p:nvPr>
            <p:ph type="body" idx="4"/>
          </p:nvPr>
        </p:nvSpPr>
        <p:spPr>
          <a:xfrm>
            <a:off x="7628215" y="1131891"/>
            <a:ext cx="3051825" cy="24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p25"/>
          <p:cNvSpPr txBox="1">
            <a:spLocks noGrp="1"/>
          </p:cNvSpPr>
          <p:nvPr>
            <p:ph type="body" idx="5"/>
          </p:nvPr>
        </p:nvSpPr>
        <p:spPr>
          <a:xfrm>
            <a:off x="7628215" y="2782890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p25"/>
          <p:cNvSpPr txBox="1">
            <a:spLocks noGrp="1"/>
          </p:cNvSpPr>
          <p:nvPr>
            <p:ph type="body" idx="6"/>
          </p:nvPr>
        </p:nvSpPr>
        <p:spPr>
          <a:xfrm>
            <a:off x="7628215" y="2396176"/>
            <a:ext cx="3051825" cy="24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33" name="Google Shape;233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34403" y="3714820"/>
            <a:ext cx="870962" cy="870962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25"/>
          <p:cNvSpPr txBox="1">
            <a:spLocks noGrp="1"/>
          </p:cNvSpPr>
          <p:nvPr>
            <p:ph type="body" idx="7"/>
          </p:nvPr>
        </p:nvSpPr>
        <p:spPr>
          <a:xfrm>
            <a:off x="7628215" y="4059391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5" name="Google Shape;235;p25"/>
          <p:cNvSpPr txBox="1">
            <a:spLocks noGrp="1"/>
          </p:cNvSpPr>
          <p:nvPr>
            <p:ph type="body" idx="8"/>
          </p:nvPr>
        </p:nvSpPr>
        <p:spPr>
          <a:xfrm>
            <a:off x="7628215" y="3672677"/>
            <a:ext cx="3051825" cy="24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36" name="Google Shape;236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34403" y="4977410"/>
            <a:ext cx="870962" cy="870962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25"/>
          <p:cNvSpPr txBox="1">
            <a:spLocks noGrp="1"/>
          </p:cNvSpPr>
          <p:nvPr>
            <p:ph type="body" idx="9"/>
          </p:nvPr>
        </p:nvSpPr>
        <p:spPr>
          <a:xfrm>
            <a:off x="7628215" y="5321981"/>
            <a:ext cx="3051825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8" name="Google Shape;238;p25"/>
          <p:cNvSpPr txBox="1">
            <a:spLocks noGrp="1"/>
          </p:cNvSpPr>
          <p:nvPr>
            <p:ph type="body" idx="13"/>
          </p:nvPr>
        </p:nvSpPr>
        <p:spPr>
          <a:xfrm>
            <a:off x="7628215" y="4935267"/>
            <a:ext cx="3051825" cy="24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_Text + Infografika Slide / kruhová 5x">
  <p:cSld name="24_Text + Infografika Slide / kruhová 5x"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6"/>
          <p:cNvSpPr txBox="1">
            <a:spLocks noGrp="1"/>
          </p:cNvSpPr>
          <p:nvPr>
            <p:ph type="body" idx="1"/>
          </p:nvPr>
        </p:nvSpPr>
        <p:spPr>
          <a:xfrm>
            <a:off x="1531620" y="3724500"/>
            <a:ext cx="2650647" cy="169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42" name="Google Shape;242;p26"/>
          <p:cNvCxnSpPr/>
          <p:nvPr/>
        </p:nvCxnSpPr>
        <p:spPr>
          <a:xfrm>
            <a:off x="1531620" y="3248330"/>
            <a:ext cx="793212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3" name="Google Shape;243;p26"/>
          <p:cNvSpPr txBox="1">
            <a:spLocks noGrp="1"/>
          </p:cNvSpPr>
          <p:nvPr>
            <p:ph type="title"/>
          </p:nvPr>
        </p:nvSpPr>
        <p:spPr>
          <a:xfrm>
            <a:off x="1524001" y="1985241"/>
            <a:ext cx="2985391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26"/>
          <p:cNvSpPr txBox="1">
            <a:spLocks noGrp="1"/>
          </p:cNvSpPr>
          <p:nvPr>
            <p:ph type="body" idx="2"/>
          </p:nvPr>
        </p:nvSpPr>
        <p:spPr>
          <a:xfrm>
            <a:off x="1538402" y="3386426"/>
            <a:ext cx="26506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p26"/>
          <p:cNvSpPr/>
          <p:nvPr/>
        </p:nvSpPr>
        <p:spPr>
          <a:xfrm>
            <a:off x="7239756" y="1064316"/>
            <a:ext cx="1475016" cy="1475016"/>
          </a:xfrm>
          <a:custGeom>
            <a:avLst/>
            <a:gdLst/>
            <a:ahLst/>
            <a:cxnLst/>
            <a:rect l="l" t="t" r="r" b="b"/>
            <a:pathLst>
              <a:path w="1475016" h="1475016" extrusionOk="0">
                <a:moveTo>
                  <a:pt x="0" y="737508"/>
                </a:moveTo>
                <a:cubicBezTo>
                  <a:pt x="0" y="330194"/>
                  <a:pt x="330194" y="0"/>
                  <a:pt x="737508" y="0"/>
                </a:cubicBezTo>
                <a:cubicBezTo>
                  <a:pt x="1144822" y="0"/>
                  <a:pt x="1475016" y="330194"/>
                  <a:pt x="1475016" y="737508"/>
                </a:cubicBezTo>
                <a:cubicBezTo>
                  <a:pt x="1475016" y="1144822"/>
                  <a:pt x="1144822" y="1475016"/>
                  <a:pt x="737508" y="1475016"/>
                </a:cubicBezTo>
                <a:cubicBezTo>
                  <a:pt x="330194" y="1475016"/>
                  <a:pt x="0" y="1144822"/>
                  <a:pt x="0" y="7375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231250" tIns="231250" rIns="231250" bIns="2312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Calibri"/>
              <a:buNone/>
            </a:pPr>
            <a:r>
              <a:rPr lang="sk-SK" sz="1200" b="1" i="0" dirty="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Krok #1</a:t>
            </a:r>
            <a:endParaRPr dirty="0"/>
          </a:p>
        </p:txBody>
      </p:sp>
      <p:sp>
        <p:nvSpPr>
          <p:cNvPr id="246" name="Google Shape;246;p26"/>
          <p:cNvSpPr/>
          <p:nvPr/>
        </p:nvSpPr>
        <p:spPr>
          <a:xfrm rot="2160000">
            <a:off x="8668470" y="2327413"/>
            <a:ext cx="393418" cy="239037"/>
          </a:xfrm>
          <a:custGeom>
            <a:avLst/>
            <a:gdLst/>
            <a:ahLst/>
            <a:cxnLst/>
            <a:rect l="l" t="t" r="r" b="b"/>
            <a:pathLst>
              <a:path w="393418" h="239037" extrusionOk="0">
                <a:moveTo>
                  <a:pt x="0" y="47807"/>
                </a:moveTo>
                <a:lnTo>
                  <a:pt x="273900" y="47807"/>
                </a:lnTo>
                <a:lnTo>
                  <a:pt x="273900" y="0"/>
                </a:lnTo>
                <a:lnTo>
                  <a:pt x="393418" y="119519"/>
                </a:lnTo>
                <a:lnTo>
                  <a:pt x="273900" y="239037"/>
                </a:lnTo>
                <a:lnTo>
                  <a:pt x="273900" y="191230"/>
                </a:lnTo>
                <a:lnTo>
                  <a:pt x="0" y="191230"/>
                </a:lnTo>
                <a:lnTo>
                  <a:pt x="0" y="47807"/>
                </a:lnTo>
                <a:close/>
              </a:path>
            </a:pathLst>
          </a:custGeom>
          <a:solidFill>
            <a:srgbClr val="474747">
              <a:alpha val="9803"/>
            </a:srgbClr>
          </a:solidFill>
          <a:ln>
            <a:noFill/>
          </a:ln>
        </p:spPr>
        <p:txBody>
          <a:bodyPr spcFirstLastPara="1" wrap="square" lIns="0" tIns="47800" rIns="71700" bIns="478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1" i="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7" name="Google Shape;247;p26"/>
          <p:cNvSpPr/>
          <p:nvPr/>
        </p:nvSpPr>
        <p:spPr>
          <a:xfrm>
            <a:off x="9033602" y="2367621"/>
            <a:ext cx="1475016" cy="1475016"/>
          </a:xfrm>
          <a:custGeom>
            <a:avLst/>
            <a:gdLst/>
            <a:ahLst/>
            <a:cxnLst/>
            <a:rect l="l" t="t" r="r" b="b"/>
            <a:pathLst>
              <a:path w="1475016" h="1475016" extrusionOk="0">
                <a:moveTo>
                  <a:pt x="0" y="737508"/>
                </a:moveTo>
                <a:cubicBezTo>
                  <a:pt x="0" y="330194"/>
                  <a:pt x="330194" y="0"/>
                  <a:pt x="737508" y="0"/>
                </a:cubicBezTo>
                <a:cubicBezTo>
                  <a:pt x="1144822" y="0"/>
                  <a:pt x="1475016" y="330194"/>
                  <a:pt x="1475016" y="737508"/>
                </a:cubicBezTo>
                <a:cubicBezTo>
                  <a:pt x="1475016" y="1144822"/>
                  <a:pt x="1144822" y="1475016"/>
                  <a:pt x="737508" y="1475016"/>
                </a:cubicBezTo>
                <a:cubicBezTo>
                  <a:pt x="330194" y="1475016"/>
                  <a:pt x="0" y="1144822"/>
                  <a:pt x="0" y="737508"/>
                </a:cubicBezTo>
                <a:close/>
              </a:path>
            </a:pathLst>
          </a:custGeom>
          <a:solidFill>
            <a:schemeClr val="lt1">
              <a:alpha val="80000"/>
            </a:schemeClr>
          </a:solidFill>
          <a:ln w="28575" cap="flat" cmpd="sng">
            <a:solidFill>
              <a:srgbClr val="ECEC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31250" tIns="231250" rIns="231250" bIns="2312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</a:pPr>
            <a:r>
              <a:rPr lang="sk-SK" sz="1200" b="1" i="0" dirty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Krok #2</a:t>
            </a:r>
            <a:endParaRPr dirty="0"/>
          </a:p>
        </p:txBody>
      </p:sp>
      <p:sp>
        <p:nvSpPr>
          <p:cNvPr id="248" name="Google Shape;248;p26"/>
          <p:cNvSpPr/>
          <p:nvPr/>
        </p:nvSpPr>
        <p:spPr>
          <a:xfrm rot="-4320000">
            <a:off x="9235247" y="4035153"/>
            <a:ext cx="393418" cy="227563"/>
          </a:xfrm>
          <a:custGeom>
            <a:avLst/>
            <a:gdLst/>
            <a:ahLst/>
            <a:cxnLst/>
            <a:rect l="l" t="t" r="r" b="b"/>
            <a:pathLst>
              <a:path w="393418" h="227562" extrusionOk="0">
                <a:moveTo>
                  <a:pt x="393418" y="182049"/>
                </a:moveTo>
                <a:lnTo>
                  <a:pt x="113781" y="182049"/>
                </a:lnTo>
                <a:lnTo>
                  <a:pt x="113781" y="227561"/>
                </a:lnTo>
                <a:lnTo>
                  <a:pt x="0" y="113781"/>
                </a:lnTo>
                <a:lnTo>
                  <a:pt x="113781" y="1"/>
                </a:lnTo>
                <a:lnTo>
                  <a:pt x="113781" y="45513"/>
                </a:lnTo>
                <a:lnTo>
                  <a:pt x="393418" y="45513"/>
                </a:lnTo>
                <a:lnTo>
                  <a:pt x="393418" y="182049"/>
                </a:lnTo>
                <a:close/>
              </a:path>
            </a:pathLst>
          </a:custGeom>
          <a:solidFill>
            <a:srgbClr val="474747">
              <a:alpha val="9803"/>
            </a:srgbClr>
          </a:solidFill>
          <a:ln>
            <a:noFill/>
          </a:ln>
        </p:spPr>
        <p:txBody>
          <a:bodyPr spcFirstLastPara="1" wrap="square" lIns="68250" tIns="45500" rIns="0" bIns="455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1" i="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9" name="Google Shape;249;p26"/>
          <p:cNvSpPr/>
          <p:nvPr/>
        </p:nvSpPr>
        <p:spPr>
          <a:xfrm>
            <a:off x="8348414" y="4476413"/>
            <a:ext cx="1475016" cy="1475016"/>
          </a:xfrm>
          <a:custGeom>
            <a:avLst/>
            <a:gdLst/>
            <a:ahLst/>
            <a:cxnLst/>
            <a:rect l="l" t="t" r="r" b="b"/>
            <a:pathLst>
              <a:path w="1475016" h="1475016" extrusionOk="0">
                <a:moveTo>
                  <a:pt x="0" y="737508"/>
                </a:moveTo>
                <a:cubicBezTo>
                  <a:pt x="0" y="330194"/>
                  <a:pt x="330194" y="0"/>
                  <a:pt x="737508" y="0"/>
                </a:cubicBezTo>
                <a:cubicBezTo>
                  <a:pt x="1144822" y="0"/>
                  <a:pt x="1475016" y="330194"/>
                  <a:pt x="1475016" y="737508"/>
                </a:cubicBezTo>
                <a:cubicBezTo>
                  <a:pt x="1475016" y="1144822"/>
                  <a:pt x="1144822" y="1475016"/>
                  <a:pt x="737508" y="1475016"/>
                </a:cubicBezTo>
                <a:cubicBezTo>
                  <a:pt x="330194" y="1475016"/>
                  <a:pt x="0" y="1144822"/>
                  <a:pt x="0" y="737508"/>
                </a:cubicBezTo>
                <a:close/>
              </a:path>
            </a:pathLst>
          </a:custGeom>
          <a:solidFill>
            <a:schemeClr val="lt1">
              <a:alpha val="80000"/>
            </a:schemeClr>
          </a:solidFill>
          <a:ln w="28575" cap="flat" cmpd="sng">
            <a:solidFill>
              <a:srgbClr val="ECEC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31250" tIns="231250" rIns="231250" bIns="2312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</a:pPr>
            <a:r>
              <a:rPr lang="sk-SK" sz="1200" b="1" i="0" dirty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Krok #3</a:t>
            </a:r>
            <a:endParaRPr dirty="0"/>
          </a:p>
        </p:txBody>
      </p:sp>
      <p:sp>
        <p:nvSpPr>
          <p:cNvPr id="250" name="Google Shape;250;p26"/>
          <p:cNvSpPr/>
          <p:nvPr/>
        </p:nvSpPr>
        <p:spPr>
          <a:xfrm>
            <a:off x="7791689" y="5100139"/>
            <a:ext cx="393419" cy="227563"/>
          </a:xfrm>
          <a:custGeom>
            <a:avLst/>
            <a:gdLst/>
            <a:ahLst/>
            <a:cxnLst/>
            <a:rect l="l" t="t" r="r" b="b"/>
            <a:pathLst>
              <a:path w="393418" h="227562" extrusionOk="0">
                <a:moveTo>
                  <a:pt x="393418" y="182049"/>
                </a:moveTo>
                <a:lnTo>
                  <a:pt x="113781" y="182049"/>
                </a:lnTo>
                <a:lnTo>
                  <a:pt x="113781" y="227561"/>
                </a:lnTo>
                <a:lnTo>
                  <a:pt x="0" y="113781"/>
                </a:lnTo>
                <a:lnTo>
                  <a:pt x="113781" y="1"/>
                </a:lnTo>
                <a:lnTo>
                  <a:pt x="113781" y="45513"/>
                </a:lnTo>
                <a:lnTo>
                  <a:pt x="393418" y="45513"/>
                </a:lnTo>
                <a:lnTo>
                  <a:pt x="393418" y="182049"/>
                </a:lnTo>
                <a:close/>
              </a:path>
            </a:pathLst>
          </a:custGeom>
          <a:solidFill>
            <a:srgbClr val="474747">
              <a:alpha val="9803"/>
            </a:srgbClr>
          </a:solidFill>
          <a:ln>
            <a:noFill/>
          </a:ln>
        </p:spPr>
        <p:txBody>
          <a:bodyPr spcFirstLastPara="1" wrap="square" lIns="68250" tIns="45500" rIns="0" bIns="455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1" i="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1" name="Google Shape;251;p26"/>
          <p:cNvSpPr/>
          <p:nvPr/>
        </p:nvSpPr>
        <p:spPr>
          <a:xfrm>
            <a:off x="6131098" y="4476413"/>
            <a:ext cx="1475016" cy="1475016"/>
          </a:xfrm>
          <a:custGeom>
            <a:avLst/>
            <a:gdLst/>
            <a:ahLst/>
            <a:cxnLst/>
            <a:rect l="l" t="t" r="r" b="b"/>
            <a:pathLst>
              <a:path w="1475016" h="1475016" extrusionOk="0">
                <a:moveTo>
                  <a:pt x="0" y="737508"/>
                </a:moveTo>
                <a:cubicBezTo>
                  <a:pt x="0" y="330194"/>
                  <a:pt x="330194" y="0"/>
                  <a:pt x="737508" y="0"/>
                </a:cubicBezTo>
                <a:cubicBezTo>
                  <a:pt x="1144822" y="0"/>
                  <a:pt x="1475016" y="330194"/>
                  <a:pt x="1475016" y="737508"/>
                </a:cubicBezTo>
                <a:cubicBezTo>
                  <a:pt x="1475016" y="1144822"/>
                  <a:pt x="1144822" y="1475016"/>
                  <a:pt x="737508" y="1475016"/>
                </a:cubicBezTo>
                <a:cubicBezTo>
                  <a:pt x="330194" y="1475016"/>
                  <a:pt x="0" y="1144822"/>
                  <a:pt x="0" y="737508"/>
                </a:cubicBezTo>
                <a:close/>
              </a:path>
            </a:pathLst>
          </a:custGeom>
          <a:solidFill>
            <a:schemeClr val="lt1">
              <a:alpha val="80000"/>
            </a:schemeClr>
          </a:solidFill>
          <a:ln w="28575" cap="flat" cmpd="sng">
            <a:solidFill>
              <a:srgbClr val="ECEC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31250" tIns="231250" rIns="231250" bIns="2312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</a:pPr>
            <a:r>
              <a:rPr lang="sk-SK" sz="1200" b="1" i="0" dirty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Krok #4</a:t>
            </a:r>
            <a:endParaRPr dirty="0"/>
          </a:p>
        </p:txBody>
      </p:sp>
      <p:sp>
        <p:nvSpPr>
          <p:cNvPr id="252" name="Google Shape;252;p26"/>
          <p:cNvSpPr/>
          <p:nvPr/>
        </p:nvSpPr>
        <p:spPr>
          <a:xfrm rot="4320000">
            <a:off x="6332744" y="4056332"/>
            <a:ext cx="393419" cy="227563"/>
          </a:xfrm>
          <a:custGeom>
            <a:avLst/>
            <a:gdLst/>
            <a:ahLst/>
            <a:cxnLst/>
            <a:rect l="l" t="t" r="r" b="b"/>
            <a:pathLst>
              <a:path w="393418" h="227562" extrusionOk="0">
                <a:moveTo>
                  <a:pt x="393418" y="182049"/>
                </a:moveTo>
                <a:lnTo>
                  <a:pt x="113781" y="182049"/>
                </a:lnTo>
                <a:lnTo>
                  <a:pt x="113781" y="227561"/>
                </a:lnTo>
                <a:lnTo>
                  <a:pt x="0" y="113781"/>
                </a:lnTo>
                <a:lnTo>
                  <a:pt x="113781" y="1"/>
                </a:lnTo>
                <a:lnTo>
                  <a:pt x="113781" y="45513"/>
                </a:lnTo>
                <a:lnTo>
                  <a:pt x="393418" y="45513"/>
                </a:lnTo>
                <a:lnTo>
                  <a:pt x="393418" y="182049"/>
                </a:lnTo>
                <a:close/>
              </a:path>
            </a:pathLst>
          </a:custGeom>
          <a:solidFill>
            <a:srgbClr val="474747">
              <a:alpha val="9803"/>
            </a:srgbClr>
          </a:solidFill>
          <a:ln>
            <a:noFill/>
          </a:ln>
        </p:spPr>
        <p:txBody>
          <a:bodyPr spcFirstLastPara="1" wrap="square" lIns="68250" tIns="45500" rIns="0" bIns="455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1" i="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Google Shape;253;p26"/>
          <p:cNvSpPr/>
          <p:nvPr/>
        </p:nvSpPr>
        <p:spPr>
          <a:xfrm>
            <a:off x="5445910" y="2367621"/>
            <a:ext cx="1475016" cy="1475016"/>
          </a:xfrm>
          <a:custGeom>
            <a:avLst/>
            <a:gdLst/>
            <a:ahLst/>
            <a:cxnLst/>
            <a:rect l="l" t="t" r="r" b="b"/>
            <a:pathLst>
              <a:path w="1475016" h="1475016" extrusionOk="0">
                <a:moveTo>
                  <a:pt x="0" y="737508"/>
                </a:moveTo>
                <a:cubicBezTo>
                  <a:pt x="0" y="330194"/>
                  <a:pt x="330194" y="0"/>
                  <a:pt x="737508" y="0"/>
                </a:cubicBezTo>
                <a:cubicBezTo>
                  <a:pt x="1144822" y="0"/>
                  <a:pt x="1475016" y="330194"/>
                  <a:pt x="1475016" y="737508"/>
                </a:cubicBezTo>
                <a:cubicBezTo>
                  <a:pt x="1475016" y="1144822"/>
                  <a:pt x="1144822" y="1475016"/>
                  <a:pt x="737508" y="1475016"/>
                </a:cubicBezTo>
                <a:cubicBezTo>
                  <a:pt x="330194" y="1475016"/>
                  <a:pt x="0" y="1144822"/>
                  <a:pt x="0" y="737508"/>
                </a:cubicBezTo>
                <a:close/>
              </a:path>
            </a:pathLst>
          </a:custGeom>
          <a:solidFill>
            <a:schemeClr val="lt1">
              <a:alpha val="80000"/>
            </a:schemeClr>
          </a:solidFill>
          <a:ln w="28575" cap="flat" cmpd="sng">
            <a:solidFill>
              <a:srgbClr val="ECECE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31250" tIns="231250" rIns="231250" bIns="2312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</a:pPr>
            <a:r>
              <a:rPr lang="sk-SK" sz="1200" b="1" i="0" dirty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Krok #5</a:t>
            </a:r>
            <a:endParaRPr dirty="0"/>
          </a:p>
        </p:txBody>
      </p:sp>
      <p:sp>
        <p:nvSpPr>
          <p:cNvPr id="254" name="Google Shape;254;p26"/>
          <p:cNvSpPr/>
          <p:nvPr/>
        </p:nvSpPr>
        <p:spPr>
          <a:xfrm rot="-2160000">
            <a:off x="6874624" y="2337944"/>
            <a:ext cx="393418" cy="244154"/>
          </a:xfrm>
          <a:custGeom>
            <a:avLst/>
            <a:gdLst/>
            <a:ahLst/>
            <a:cxnLst/>
            <a:rect l="l" t="t" r="r" b="b"/>
            <a:pathLst>
              <a:path w="393418" h="244154" extrusionOk="0">
                <a:moveTo>
                  <a:pt x="0" y="48831"/>
                </a:moveTo>
                <a:lnTo>
                  <a:pt x="271341" y="48831"/>
                </a:lnTo>
                <a:lnTo>
                  <a:pt x="271341" y="0"/>
                </a:lnTo>
                <a:lnTo>
                  <a:pt x="393418" y="122077"/>
                </a:lnTo>
                <a:lnTo>
                  <a:pt x="271341" y="244154"/>
                </a:lnTo>
                <a:lnTo>
                  <a:pt x="271341" y="195323"/>
                </a:lnTo>
                <a:lnTo>
                  <a:pt x="0" y="195323"/>
                </a:lnTo>
                <a:lnTo>
                  <a:pt x="0" y="48831"/>
                </a:lnTo>
                <a:close/>
              </a:path>
            </a:pathLst>
          </a:custGeom>
          <a:solidFill>
            <a:srgbClr val="474747">
              <a:alpha val="9803"/>
            </a:srgbClr>
          </a:solidFill>
          <a:ln>
            <a:noFill/>
          </a:ln>
        </p:spPr>
        <p:txBody>
          <a:bodyPr spcFirstLastPara="1" wrap="square" lIns="0" tIns="48825" rIns="73225" bIns="488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1" i="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250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25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250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Text + Infografika Slide / kruhová 3x">
  <p:cSld name="25_Text + Infografika Slide / kruhová 3x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27"/>
          <p:cNvSpPr txBox="1">
            <a:spLocks noGrp="1"/>
          </p:cNvSpPr>
          <p:nvPr>
            <p:ph type="body" idx="1"/>
          </p:nvPr>
        </p:nvSpPr>
        <p:spPr>
          <a:xfrm>
            <a:off x="1531620" y="3724500"/>
            <a:ext cx="2650647" cy="169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58" name="Google Shape;258;p27"/>
          <p:cNvCxnSpPr/>
          <p:nvPr/>
        </p:nvCxnSpPr>
        <p:spPr>
          <a:xfrm>
            <a:off x="1531620" y="3248330"/>
            <a:ext cx="793212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59" name="Google Shape;259;p27"/>
          <p:cNvSpPr txBox="1">
            <a:spLocks noGrp="1"/>
          </p:cNvSpPr>
          <p:nvPr>
            <p:ph type="title"/>
          </p:nvPr>
        </p:nvSpPr>
        <p:spPr>
          <a:xfrm>
            <a:off x="1524001" y="1985241"/>
            <a:ext cx="2985391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27"/>
          <p:cNvSpPr txBox="1">
            <a:spLocks noGrp="1"/>
          </p:cNvSpPr>
          <p:nvPr>
            <p:ph type="body" idx="2"/>
          </p:nvPr>
        </p:nvSpPr>
        <p:spPr>
          <a:xfrm>
            <a:off x="1538402" y="3386426"/>
            <a:ext cx="26506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1" name="Google Shape;261;p27"/>
          <p:cNvSpPr/>
          <p:nvPr/>
        </p:nvSpPr>
        <p:spPr>
          <a:xfrm>
            <a:off x="5725157" y="3387153"/>
            <a:ext cx="2504442" cy="2504442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474747">
                <a:alpha val="2000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27"/>
          <p:cNvSpPr/>
          <p:nvPr/>
        </p:nvSpPr>
        <p:spPr>
          <a:xfrm>
            <a:off x="8501974" y="3387153"/>
            <a:ext cx="2504442" cy="2504442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474747">
                <a:alpha val="2000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27"/>
          <p:cNvSpPr/>
          <p:nvPr/>
        </p:nvSpPr>
        <p:spPr>
          <a:xfrm>
            <a:off x="7085430" y="1009323"/>
            <a:ext cx="2504442" cy="2504442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27"/>
          <p:cNvSpPr/>
          <p:nvPr/>
        </p:nvSpPr>
        <p:spPr>
          <a:xfrm>
            <a:off x="9505965" y="3853020"/>
            <a:ext cx="496455" cy="500785"/>
          </a:xfrm>
          <a:custGeom>
            <a:avLst/>
            <a:gdLst/>
            <a:ahLst/>
            <a:cxnLst/>
            <a:rect l="l" t="t" r="r" b="b"/>
            <a:pathLst>
              <a:path w="160" h="160" extrusionOk="0">
                <a:moveTo>
                  <a:pt x="143" y="0"/>
                </a:moveTo>
                <a:cubicBezTo>
                  <a:pt x="133" y="0"/>
                  <a:pt x="125" y="8"/>
                  <a:pt x="125" y="17"/>
                </a:cubicBezTo>
                <a:cubicBezTo>
                  <a:pt x="125" y="20"/>
                  <a:pt x="126" y="23"/>
                  <a:pt x="127" y="26"/>
                </a:cubicBezTo>
                <a:cubicBezTo>
                  <a:pt x="99" y="54"/>
                  <a:pt x="99" y="54"/>
                  <a:pt x="99" y="54"/>
                </a:cubicBezTo>
                <a:cubicBezTo>
                  <a:pt x="95" y="51"/>
                  <a:pt x="90" y="49"/>
                  <a:pt x="84" y="49"/>
                </a:cubicBezTo>
                <a:cubicBezTo>
                  <a:pt x="79" y="49"/>
                  <a:pt x="74" y="51"/>
                  <a:pt x="70" y="54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0"/>
                  <a:pt x="49" y="28"/>
                  <a:pt x="49" y="26"/>
                </a:cubicBezTo>
                <a:cubicBezTo>
                  <a:pt x="49" y="20"/>
                  <a:pt x="44" y="15"/>
                  <a:pt x="38" y="15"/>
                </a:cubicBezTo>
                <a:cubicBezTo>
                  <a:pt x="31" y="15"/>
                  <a:pt x="26" y="20"/>
                  <a:pt x="26" y="26"/>
                </a:cubicBezTo>
                <a:cubicBezTo>
                  <a:pt x="26" y="33"/>
                  <a:pt x="31" y="38"/>
                  <a:pt x="38" y="38"/>
                </a:cubicBezTo>
                <a:cubicBezTo>
                  <a:pt x="40" y="38"/>
                  <a:pt x="42" y="37"/>
                  <a:pt x="44" y="36"/>
                </a:cubicBezTo>
                <a:cubicBezTo>
                  <a:pt x="66" y="58"/>
                  <a:pt x="66" y="58"/>
                  <a:pt x="66" y="58"/>
                </a:cubicBezTo>
                <a:cubicBezTo>
                  <a:pt x="63" y="62"/>
                  <a:pt x="61" y="67"/>
                  <a:pt x="61" y="73"/>
                </a:cubicBezTo>
                <a:cubicBezTo>
                  <a:pt x="61" y="78"/>
                  <a:pt x="63" y="83"/>
                  <a:pt x="66" y="87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6" y="121"/>
                  <a:pt x="22" y="119"/>
                  <a:pt x="17" y="119"/>
                </a:cubicBezTo>
                <a:cubicBezTo>
                  <a:pt x="8" y="119"/>
                  <a:pt x="0" y="127"/>
                  <a:pt x="0" y="137"/>
                </a:cubicBezTo>
                <a:cubicBezTo>
                  <a:pt x="0" y="146"/>
                  <a:pt x="8" y="154"/>
                  <a:pt x="17" y="154"/>
                </a:cubicBezTo>
                <a:cubicBezTo>
                  <a:pt x="27" y="154"/>
                  <a:pt x="35" y="146"/>
                  <a:pt x="35" y="137"/>
                </a:cubicBezTo>
                <a:cubicBezTo>
                  <a:pt x="35" y="134"/>
                  <a:pt x="34" y="131"/>
                  <a:pt x="33" y="128"/>
                </a:cubicBezTo>
                <a:cubicBezTo>
                  <a:pt x="70" y="91"/>
                  <a:pt x="70" y="91"/>
                  <a:pt x="70" y="91"/>
                </a:cubicBezTo>
                <a:cubicBezTo>
                  <a:pt x="73" y="94"/>
                  <a:pt x="77" y="95"/>
                  <a:pt x="81" y="96"/>
                </a:cubicBezTo>
                <a:cubicBezTo>
                  <a:pt x="81" y="125"/>
                  <a:pt x="81" y="125"/>
                  <a:pt x="81" y="125"/>
                </a:cubicBezTo>
                <a:cubicBezTo>
                  <a:pt x="73" y="127"/>
                  <a:pt x="67" y="134"/>
                  <a:pt x="67" y="143"/>
                </a:cubicBezTo>
                <a:cubicBezTo>
                  <a:pt x="67" y="152"/>
                  <a:pt x="75" y="160"/>
                  <a:pt x="84" y="160"/>
                </a:cubicBezTo>
                <a:cubicBezTo>
                  <a:pt x="94" y="160"/>
                  <a:pt x="102" y="152"/>
                  <a:pt x="102" y="143"/>
                </a:cubicBezTo>
                <a:cubicBezTo>
                  <a:pt x="102" y="134"/>
                  <a:pt x="96" y="127"/>
                  <a:pt x="87" y="125"/>
                </a:cubicBezTo>
                <a:cubicBezTo>
                  <a:pt x="87" y="96"/>
                  <a:pt x="87" y="96"/>
                  <a:pt x="87" y="96"/>
                </a:cubicBezTo>
                <a:cubicBezTo>
                  <a:pt x="92" y="95"/>
                  <a:pt x="95" y="94"/>
                  <a:pt x="99" y="91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0" y="115"/>
                  <a:pt x="119" y="117"/>
                  <a:pt x="119" y="119"/>
                </a:cubicBezTo>
                <a:cubicBezTo>
                  <a:pt x="119" y="126"/>
                  <a:pt x="124" y="131"/>
                  <a:pt x="131" y="131"/>
                </a:cubicBezTo>
                <a:cubicBezTo>
                  <a:pt x="137" y="131"/>
                  <a:pt x="143" y="126"/>
                  <a:pt x="143" y="119"/>
                </a:cubicBezTo>
                <a:cubicBezTo>
                  <a:pt x="143" y="113"/>
                  <a:pt x="137" y="108"/>
                  <a:pt x="131" y="108"/>
                </a:cubicBezTo>
                <a:cubicBezTo>
                  <a:pt x="129" y="108"/>
                  <a:pt x="127" y="108"/>
                  <a:pt x="125" y="109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106" y="83"/>
                  <a:pt x="108" y="78"/>
                  <a:pt x="108" y="73"/>
                </a:cubicBezTo>
                <a:cubicBezTo>
                  <a:pt x="108" y="67"/>
                  <a:pt x="106" y="62"/>
                  <a:pt x="103" y="58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4" y="33"/>
                  <a:pt x="138" y="35"/>
                  <a:pt x="143" y="35"/>
                </a:cubicBezTo>
                <a:cubicBezTo>
                  <a:pt x="152" y="35"/>
                  <a:pt x="160" y="27"/>
                  <a:pt x="160" y="17"/>
                </a:cubicBezTo>
                <a:cubicBezTo>
                  <a:pt x="160" y="8"/>
                  <a:pt x="152" y="0"/>
                  <a:pt x="143" y="0"/>
                </a:cubicBezTo>
                <a:close/>
                <a:moveTo>
                  <a:pt x="32" y="26"/>
                </a:moveTo>
                <a:cubicBezTo>
                  <a:pt x="32" y="23"/>
                  <a:pt x="35" y="20"/>
                  <a:pt x="38" y="20"/>
                </a:cubicBezTo>
                <a:cubicBezTo>
                  <a:pt x="41" y="20"/>
                  <a:pt x="44" y="23"/>
                  <a:pt x="44" y="26"/>
                </a:cubicBezTo>
                <a:cubicBezTo>
                  <a:pt x="44" y="29"/>
                  <a:pt x="41" y="32"/>
                  <a:pt x="38" y="32"/>
                </a:cubicBezTo>
                <a:cubicBezTo>
                  <a:pt x="35" y="32"/>
                  <a:pt x="32" y="29"/>
                  <a:pt x="32" y="26"/>
                </a:cubicBezTo>
                <a:close/>
                <a:moveTo>
                  <a:pt x="17" y="148"/>
                </a:moveTo>
                <a:cubicBezTo>
                  <a:pt x="11" y="148"/>
                  <a:pt x="6" y="143"/>
                  <a:pt x="6" y="137"/>
                </a:cubicBezTo>
                <a:cubicBezTo>
                  <a:pt x="6" y="130"/>
                  <a:pt x="11" y="125"/>
                  <a:pt x="17" y="125"/>
                </a:cubicBezTo>
                <a:cubicBezTo>
                  <a:pt x="24" y="125"/>
                  <a:pt x="29" y="130"/>
                  <a:pt x="29" y="137"/>
                </a:cubicBezTo>
                <a:cubicBezTo>
                  <a:pt x="29" y="143"/>
                  <a:pt x="24" y="148"/>
                  <a:pt x="17" y="148"/>
                </a:cubicBezTo>
                <a:close/>
                <a:moveTo>
                  <a:pt x="96" y="143"/>
                </a:moveTo>
                <a:cubicBezTo>
                  <a:pt x="96" y="149"/>
                  <a:pt x="91" y="154"/>
                  <a:pt x="84" y="154"/>
                </a:cubicBezTo>
                <a:cubicBezTo>
                  <a:pt x="78" y="154"/>
                  <a:pt x="73" y="149"/>
                  <a:pt x="73" y="143"/>
                </a:cubicBezTo>
                <a:cubicBezTo>
                  <a:pt x="73" y="136"/>
                  <a:pt x="78" y="131"/>
                  <a:pt x="84" y="131"/>
                </a:cubicBezTo>
                <a:cubicBezTo>
                  <a:pt x="91" y="131"/>
                  <a:pt x="96" y="136"/>
                  <a:pt x="96" y="143"/>
                </a:cubicBezTo>
                <a:close/>
                <a:moveTo>
                  <a:pt x="84" y="90"/>
                </a:moveTo>
                <a:cubicBezTo>
                  <a:pt x="75" y="90"/>
                  <a:pt x="67" y="82"/>
                  <a:pt x="67" y="73"/>
                </a:cubicBezTo>
                <a:cubicBezTo>
                  <a:pt x="67" y="63"/>
                  <a:pt x="75" y="55"/>
                  <a:pt x="84" y="55"/>
                </a:cubicBezTo>
                <a:cubicBezTo>
                  <a:pt x="94" y="55"/>
                  <a:pt x="102" y="63"/>
                  <a:pt x="102" y="73"/>
                </a:cubicBezTo>
                <a:cubicBezTo>
                  <a:pt x="102" y="82"/>
                  <a:pt x="94" y="90"/>
                  <a:pt x="84" y="90"/>
                </a:cubicBezTo>
                <a:close/>
                <a:moveTo>
                  <a:pt x="137" y="119"/>
                </a:moveTo>
                <a:cubicBezTo>
                  <a:pt x="137" y="122"/>
                  <a:pt x="134" y="125"/>
                  <a:pt x="131" y="125"/>
                </a:cubicBezTo>
                <a:cubicBezTo>
                  <a:pt x="128" y="125"/>
                  <a:pt x="125" y="122"/>
                  <a:pt x="125" y="119"/>
                </a:cubicBezTo>
                <a:cubicBezTo>
                  <a:pt x="125" y="116"/>
                  <a:pt x="128" y="113"/>
                  <a:pt x="131" y="113"/>
                </a:cubicBezTo>
                <a:cubicBezTo>
                  <a:pt x="134" y="113"/>
                  <a:pt x="137" y="116"/>
                  <a:pt x="137" y="119"/>
                </a:cubicBezTo>
                <a:close/>
                <a:moveTo>
                  <a:pt x="143" y="29"/>
                </a:moveTo>
                <a:cubicBezTo>
                  <a:pt x="136" y="29"/>
                  <a:pt x="131" y="24"/>
                  <a:pt x="131" y="17"/>
                </a:cubicBezTo>
                <a:cubicBezTo>
                  <a:pt x="131" y="11"/>
                  <a:pt x="136" y="6"/>
                  <a:pt x="143" y="6"/>
                </a:cubicBezTo>
                <a:cubicBezTo>
                  <a:pt x="149" y="6"/>
                  <a:pt x="154" y="11"/>
                  <a:pt x="154" y="17"/>
                </a:cubicBezTo>
                <a:cubicBezTo>
                  <a:pt x="154" y="24"/>
                  <a:pt x="149" y="29"/>
                  <a:pt x="143" y="29"/>
                </a:cubicBezTo>
                <a:close/>
              </a:path>
            </a:pathLst>
          </a:custGeom>
          <a:solidFill>
            <a:srgbClr val="004C9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27"/>
          <p:cNvSpPr/>
          <p:nvPr/>
        </p:nvSpPr>
        <p:spPr>
          <a:xfrm>
            <a:off x="6690260" y="3894400"/>
            <a:ext cx="546101" cy="368300"/>
          </a:xfrm>
          <a:custGeom>
            <a:avLst/>
            <a:gdLst/>
            <a:ahLst/>
            <a:cxnLst/>
            <a:rect l="l" t="t" r="r" b="b"/>
            <a:pathLst>
              <a:path w="160" h="107" extrusionOk="0">
                <a:moveTo>
                  <a:pt x="160" y="3"/>
                </a:move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2"/>
                </a:cubicBezTo>
                <a:cubicBezTo>
                  <a:pt x="160" y="2"/>
                  <a:pt x="160" y="2"/>
                  <a:pt x="160" y="2"/>
                </a:cubicBezTo>
                <a:cubicBezTo>
                  <a:pt x="160" y="2"/>
                  <a:pt x="160" y="2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59" y="1"/>
                  <a:pt x="159" y="1"/>
                  <a:pt x="159" y="1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8" y="0"/>
                  <a:pt x="158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8" y="0"/>
                  <a:pt x="157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0" y="36"/>
                  <a:pt x="1" y="37"/>
                </a:cubicBezTo>
                <a:cubicBezTo>
                  <a:pt x="46" y="60"/>
                  <a:pt x="46" y="60"/>
                  <a:pt x="46" y="60"/>
                </a:cubicBezTo>
                <a:cubicBezTo>
                  <a:pt x="53" y="103"/>
                  <a:pt x="53" y="103"/>
                  <a:pt x="53" y="103"/>
                </a:cubicBezTo>
                <a:cubicBezTo>
                  <a:pt x="53" y="103"/>
                  <a:pt x="54" y="104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4" y="104"/>
                  <a:pt x="54" y="104"/>
                  <a:pt x="54" y="104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4" y="105"/>
                  <a:pt x="54" y="10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4" y="106"/>
                  <a:pt x="54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7" y="107"/>
                  <a:pt x="58" y="106"/>
                  <a:pt x="58" y="106"/>
                </a:cubicBezTo>
                <a:cubicBezTo>
                  <a:pt x="88" y="86"/>
                  <a:pt x="88" y="86"/>
                  <a:pt x="88" y="86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19" y="106"/>
                  <a:pt x="120" y="107"/>
                  <a:pt x="120" y="107"/>
                </a:cubicBezTo>
                <a:cubicBezTo>
                  <a:pt x="120" y="107"/>
                  <a:pt x="121" y="106"/>
                  <a:pt x="121" y="106"/>
                </a:cubicBezTo>
                <a:cubicBezTo>
                  <a:pt x="122" y="106"/>
                  <a:pt x="122" y="106"/>
                  <a:pt x="123" y="105"/>
                </a:cubicBezTo>
                <a:cubicBezTo>
                  <a:pt x="160" y="4"/>
                  <a:pt x="160" y="4"/>
                  <a:pt x="160" y="4"/>
                </a:cubicBez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3"/>
                </a:cubicBezTo>
                <a:cubicBezTo>
                  <a:pt x="160" y="3"/>
                  <a:pt x="160" y="3"/>
                  <a:pt x="160" y="3"/>
                </a:cubicBezTo>
                <a:close/>
                <a:moveTo>
                  <a:pt x="129" y="20"/>
                </a:move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5" y="68"/>
                  <a:pt x="65" y="68"/>
                  <a:pt x="65" y="68"/>
                </a:cubicBezTo>
                <a:cubicBezTo>
                  <a:pt x="65" y="68"/>
                  <a:pt x="65" y="68"/>
                  <a:pt x="65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8"/>
                  <a:pt x="64" y="68"/>
                  <a:pt x="64" y="68"/>
                </a:cubicBezTo>
                <a:cubicBezTo>
                  <a:pt x="57" y="92"/>
                  <a:pt x="57" y="92"/>
                  <a:pt x="57" y="92"/>
                </a:cubicBezTo>
                <a:cubicBezTo>
                  <a:pt x="51" y="60"/>
                  <a:pt x="51" y="60"/>
                  <a:pt x="51" y="60"/>
                </a:cubicBezTo>
                <a:lnTo>
                  <a:pt x="129" y="20"/>
                </a:lnTo>
                <a:close/>
                <a:moveTo>
                  <a:pt x="61" y="97"/>
                </a:moveTo>
                <a:cubicBezTo>
                  <a:pt x="68" y="73"/>
                  <a:pt x="68" y="73"/>
                  <a:pt x="68" y="73"/>
                </a:cubicBezTo>
                <a:cubicBezTo>
                  <a:pt x="80" y="81"/>
                  <a:pt x="80" y="81"/>
                  <a:pt x="80" y="81"/>
                </a:cubicBezTo>
                <a:cubicBezTo>
                  <a:pt x="83" y="83"/>
                  <a:pt x="83" y="83"/>
                  <a:pt x="83" y="83"/>
                </a:cubicBezTo>
                <a:cubicBezTo>
                  <a:pt x="72" y="90"/>
                  <a:pt x="72" y="90"/>
                  <a:pt x="72" y="90"/>
                </a:cubicBezTo>
                <a:lnTo>
                  <a:pt x="61" y="97"/>
                </a:lnTo>
                <a:close/>
                <a:moveTo>
                  <a:pt x="139" y="9"/>
                </a:moveTo>
                <a:cubicBezTo>
                  <a:pt x="48" y="56"/>
                  <a:pt x="48" y="56"/>
                  <a:pt x="48" y="56"/>
                </a:cubicBezTo>
                <a:cubicBezTo>
                  <a:pt x="10" y="36"/>
                  <a:pt x="10" y="36"/>
                  <a:pt x="10" y="36"/>
                </a:cubicBezTo>
                <a:lnTo>
                  <a:pt x="139" y="9"/>
                </a:lnTo>
                <a:close/>
                <a:moveTo>
                  <a:pt x="119" y="100"/>
                </a:moveTo>
                <a:cubicBezTo>
                  <a:pt x="78" y="73"/>
                  <a:pt x="78" y="73"/>
                  <a:pt x="78" y="73"/>
                </a:cubicBezTo>
                <a:cubicBezTo>
                  <a:pt x="71" y="69"/>
                  <a:pt x="71" y="69"/>
                  <a:pt x="71" y="69"/>
                </a:cubicBezTo>
                <a:cubicBezTo>
                  <a:pt x="152" y="10"/>
                  <a:pt x="152" y="10"/>
                  <a:pt x="152" y="10"/>
                </a:cubicBezTo>
                <a:lnTo>
                  <a:pt x="119" y="100"/>
                </a:lnTo>
                <a:close/>
              </a:path>
            </a:pathLst>
          </a:custGeom>
          <a:solidFill>
            <a:srgbClr val="004C9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27"/>
          <p:cNvSpPr/>
          <p:nvPr/>
        </p:nvSpPr>
        <p:spPr>
          <a:xfrm>
            <a:off x="8073939" y="1445413"/>
            <a:ext cx="546966" cy="506557"/>
          </a:xfrm>
          <a:custGeom>
            <a:avLst/>
            <a:gdLst/>
            <a:ahLst/>
            <a:cxnLst/>
            <a:rect l="l" t="t" r="r" b="b"/>
            <a:pathLst>
              <a:path w="160" h="147" extrusionOk="0">
                <a:moveTo>
                  <a:pt x="148" y="117"/>
                </a:moveTo>
                <a:cubicBezTo>
                  <a:pt x="122" y="106"/>
                  <a:pt x="122" y="106"/>
                  <a:pt x="122" y="106"/>
                </a:cubicBezTo>
                <a:cubicBezTo>
                  <a:pt x="121" y="106"/>
                  <a:pt x="121" y="105"/>
                  <a:pt x="120" y="104"/>
                </a:cubicBezTo>
                <a:cubicBezTo>
                  <a:pt x="138" y="104"/>
                  <a:pt x="138" y="104"/>
                  <a:pt x="138" y="104"/>
                </a:cubicBezTo>
                <a:cubicBezTo>
                  <a:pt x="138" y="104"/>
                  <a:pt x="145" y="105"/>
                  <a:pt x="151" y="102"/>
                </a:cubicBezTo>
                <a:cubicBezTo>
                  <a:pt x="153" y="101"/>
                  <a:pt x="155" y="100"/>
                  <a:pt x="155" y="97"/>
                </a:cubicBezTo>
                <a:cubicBezTo>
                  <a:pt x="156" y="95"/>
                  <a:pt x="155" y="92"/>
                  <a:pt x="154" y="91"/>
                </a:cubicBezTo>
                <a:cubicBezTo>
                  <a:pt x="149" y="83"/>
                  <a:pt x="137" y="65"/>
                  <a:pt x="137" y="46"/>
                </a:cubicBezTo>
                <a:cubicBezTo>
                  <a:pt x="137" y="46"/>
                  <a:pt x="136" y="14"/>
                  <a:pt x="105" y="14"/>
                </a:cubicBezTo>
                <a:cubicBezTo>
                  <a:pt x="100" y="14"/>
                  <a:pt x="96" y="15"/>
                  <a:pt x="92" y="16"/>
                </a:cubicBezTo>
                <a:cubicBezTo>
                  <a:pt x="91" y="14"/>
                  <a:pt x="90" y="12"/>
                  <a:pt x="88" y="9"/>
                </a:cubicBezTo>
                <a:cubicBezTo>
                  <a:pt x="82" y="3"/>
                  <a:pt x="73" y="0"/>
                  <a:pt x="61" y="0"/>
                </a:cubicBezTo>
                <a:cubicBezTo>
                  <a:pt x="49" y="0"/>
                  <a:pt x="40" y="3"/>
                  <a:pt x="35" y="9"/>
                </a:cubicBezTo>
                <a:cubicBezTo>
                  <a:pt x="29" y="17"/>
                  <a:pt x="29" y="25"/>
                  <a:pt x="29" y="27"/>
                </a:cubicBezTo>
                <a:cubicBezTo>
                  <a:pt x="29" y="41"/>
                  <a:pt x="29" y="41"/>
                  <a:pt x="29" y="41"/>
                </a:cubicBezTo>
                <a:cubicBezTo>
                  <a:pt x="28" y="43"/>
                  <a:pt x="27" y="45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2"/>
                  <a:pt x="28" y="65"/>
                  <a:pt x="31" y="67"/>
                </a:cubicBezTo>
                <a:cubicBezTo>
                  <a:pt x="33" y="77"/>
                  <a:pt x="38" y="84"/>
                  <a:pt x="40" y="8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8"/>
                  <a:pt x="39" y="100"/>
                  <a:pt x="36" y="101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5" y="118"/>
                  <a:pt x="0" y="127"/>
                  <a:pt x="0" y="135"/>
                </a:cubicBezTo>
                <a:cubicBezTo>
                  <a:pt x="0" y="147"/>
                  <a:pt x="0" y="147"/>
                  <a:pt x="0" y="147"/>
                </a:cubicBezTo>
                <a:cubicBezTo>
                  <a:pt x="117" y="147"/>
                  <a:pt x="117" y="147"/>
                  <a:pt x="117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60" y="129"/>
                  <a:pt x="155" y="121"/>
                  <a:pt x="148" y="117"/>
                </a:cubicBezTo>
                <a:close/>
                <a:moveTo>
                  <a:pt x="117" y="141"/>
                </a:moveTo>
                <a:cubicBezTo>
                  <a:pt x="5" y="141"/>
                  <a:pt x="5" y="141"/>
                  <a:pt x="5" y="141"/>
                </a:cubicBezTo>
                <a:cubicBezTo>
                  <a:pt x="5" y="135"/>
                  <a:pt x="5" y="135"/>
                  <a:pt x="5" y="135"/>
                </a:cubicBezTo>
                <a:cubicBezTo>
                  <a:pt x="5" y="129"/>
                  <a:pt x="9" y="122"/>
                  <a:pt x="15" y="11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43" y="104"/>
                  <a:pt x="45" y="100"/>
                  <a:pt x="45" y="95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5" y="84"/>
                  <a:pt x="38" y="76"/>
                  <a:pt x="36" y="65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3"/>
                  <a:pt x="34" y="63"/>
                  <a:pt x="34" y="63"/>
                </a:cubicBezTo>
                <a:cubicBezTo>
                  <a:pt x="33" y="62"/>
                  <a:pt x="32" y="60"/>
                  <a:pt x="32" y="59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7"/>
                  <a:pt x="33" y="45"/>
                  <a:pt x="34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4" y="19"/>
                  <a:pt x="39" y="13"/>
                </a:cubicBezTo>
                <a:cubicBezTo>
                  <a:pt x="43" y="8"/>
                  <a:pt x="51" y="5"/>
                  <a:pt x="61" y="5"/>
                </a:cubicBezTo>
                <a:cubicBezTo>
                  <a:pt x="72" y="5"/>
                  <a:pt x="79" y="8"/>
                  <a:pt x="84" y="13"/>
                </a:cubicBezTo>
                <a:cubicBezTo>
                  <a:pt x="86" y="15"/>
                  <a:pt x="87" y="18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8" y="22"/>
                  <a:pt x="88" y="23"/>
                  <a:pt x="88" y="23"/>
                </a:cubicBezTo>
                <a:cubicBezTo>
                  <a:pt x="88" y="23"/>
                  <a:pt x="88" y="23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4"/>
                  <a:pt x="89" y="44"/>
                  <a:pt x="89" y="44"/>
                </a:cubicBezTo>
                <a:cubicBezTo>
                  <a:pt x="90" y="45"/>
                  <a:pt x="91" y="47"/>
                  <a:pt x="91" y="48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61"/>
                  <a:pt x="89" y="63"/>
                  <a:pt x="87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1"/>
                  <a:pt x="81" y="76"/>
                  <a:pt x="78" y="81"/>
                </a:cubicBezTo>
                <a:cubicBezTo>
                  <a:pt x="77" y="82"/>
                  <a:pt x="76" y="83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7"/>
                  <a:pt x="75" y="97"/>
                </a:cubicBezTo>
                <a:cubicBezTo>
                  <a:pt x="75" y="97"/>
                  <a:pt x="75" y="98"/>
                  <a:pt x="75" y="98"/>
                </a:cubicBezTo>
                <a:cubicBezTo>
                  <a:pt x="75" y="98"/>
                  <a:pt x="75" y="99"/>
                  <a:pt x="75" y="99"/>
                </a:cubicBezTo>
                <a:cubicBezTo>
                  <a:pt x="75" y="99"/>
                  <a:pt x="75" y="100"/>
                  <a:pt x="75" y="100"/>
                </a:cubicBezTo>
                <a:cubicBezTo>
                  <a:pt x="76" y="100"/>
                  <a:pt x="76" y="101"/>
                  <a:pt x="76" y="101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77" y="102"/>
                  <a:pt x="77" y="103"/>
                  <a:pt x="78" y="103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9" y="105"/>
                  <a:pt x="80" y="106"/>
                  <a:pt x="82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13" y="122"/>
                  <a:pt x="117" y="129"/>
                  <a:pt x="117" y="136"/>
                </a:cubicBezTo>
                <a:lnTo>
                  <a:pt x="117" y="141"/>
                </a:lnTo>
                <a:close/>
                <a:moveTo>
                  <a:pt x="155" y="141"/>
                </a:moveTo>
                <a:cubicBezTo>
                  <a:pt x="123" y="141"/>
                  <a:pt x="123" y="141"/>
                  <a:pt x="123" y="141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27"/>
                  <a:pt x="118" y="118"/>
                  <a:pt x="109" y="114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2" y="104"/>
                  <a:pt x="92" y="103"/>
                  <a:pt x="91" y="102"/>
                </a:cubicBezTo>
                <a:cubicBezTo>
                  <a:pt x="91" y="100"/>
                  <a:pt x="89" y="99"/>
                  <a:pt x="8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81" y="99"/>
                  <a:pt x="81" y="98"/>
                  <a:pt x="81" y="98"/>
                </a:cubicBezTo>
                <a:cubicBezTo>
                  <a:pt x="81" y="98"/>
                  <a:pt x="80" y="97"/>
                  <a:pt x="80" y="97"/>
                </a:cubicBezTo>
                <a:cubicBezTo>
                  <a:pt x="80" y="97"/>
                  <a:pt x="80" y="96"/>
                  <a:pt x="80" y="95"/>
                </a:cubicBezTo>
                <a:cubicBezTo>
                  <a:pt x="80" y="86"/>
                  <a:pt x="80" y="86"/>
                  <a:pt x="80" y="86"/>
                </a:cubicBezTo>
                <a:cubicBezTo>
                  <a:pt x="81" y="86"/>
                  <a:pt x="81" y="85"/>
                  <a:pt x="82" y="84"/>
                </a:cubicBezTo>
                <a:cubicBezTo>
                  <a:pt x="85" y="79"/>
                  <a:pt x="88" y="74"/>
                  <a:pt x="90" y="68"/>
                </a:cubicBezTo>
                <a:cubicBezTo>
                  <a:pt x="94" y="67"/>
                  <a:pt x="96" y="63"/>
                  <a:pt x="96" y="59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45"/>
                  <a:pt x="95" y="43"/>
                  <a:pt x="93" y="41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4" y="24"/>
                  <a:pt x="93" y="21"/>
                </a:cubicBezTo>
                <a:cubicBezTo>
                  <a:pt x="97" y="20"/>
                  <a:pt x="100" y="19"/>
                  <a:pt x="105" y="19"/>
                </a:cubicBezTo>
                <a:cubicBezTo>
                  <a:pt x="131" y="19"/>
                  <a:pt x="132" y="45"/>
                  <a:pt x="132" y="46"/>
                </a:cubicBezTo>
                <a:cubicBezTo>
                  <a:pt x="132" y="67"/>
                  <a:pt x="144" y="86"/>
                  <a:pt x="150" y="94"/>
                </a:cubicBezTo>
                <a:cubicBezTo>
                  <a:pt x="150" y="94"/>
                  <a:pt x="150" y="95"/>
                  <a:pt x="150" y="96"/>
                </a:cubicBezTo>
                <a:cubicBezTo>
                  <a:pt x="150" y="96"/>
                  <a:pt x="150" y="97"/>
                  <a:pt x="149" y="97"/>
                </a:cubicBezTo>
                <a:cubicBezTo>
                  <a:pt x="144" y="99"/>
                  <a:pt x="138" y="99"/>
                  <a:pt x="138" y="99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8" y="99"/>
                  <a:pt x="116" y="100"/>
                  <a:pt x="115" y="101"/>
                </a:cubicBezTo>
                <a:cubicBezTo>
                  <a:pt x="114" y="103"/>
                  <a:pt x="114" y="104"/>
                  <a:pt x="115" y="106"/>
                </a:cubicBezTo>
                <a:cubicBezTo>
                  <a:pt x="116" y="108"/>
                  <a:pt x="117" y="110"/>
                  <a:pt x="120" y="111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51" y="125"/>
                  <a:pt x="155" y="131"/>
                  <a:pt x="155" y="137"/>
                </a:cubicBezTo>
                <a:lnTo>
                  <a:pt x="155" y="14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27"/>
          <p:cNvSpPr txBox="1">
            <a:spLocks noGrp="1"/>
          </p:cNvSpPr>
          <p:nvPr>
            <p:ph type="body" idx="3"/>
          </p:nvPr>
        </p:nvSpPr>
        <p:spPr>
          <a:xfrm>
            <a:off x="7404251" y="2418831"/>
            <a:ext cx="1804507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4C96"/>
              </a:buClr>
              <a:buSzPts val="1200"/>
              <a:buFont typeface="Calibri"/>
              <a:buNone/>
              <a:defRPr sz="1200">
                <a:solidFill>
                  <a:srgbClr val="004C96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8" name="Google Shape;268;p27"/>
          <p:cNvSpPr txBox="1">
            <a:spLocks noGrp="1"/>
          </p:cNvSpPr>
          <p:nvPr>
            <p:ph type="body" idx="4"/>
          </p:nvPr>
        </p:nvSpPr>
        <p:spPr>
          <a:xfrm>
            <a:off x="7404251" y="2032117"/>
            <a:ext cx="1804507" cy="24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Calibri"/>
              <a:buNone/>
              <a:defRPr sz="1400" b="1">
                <a:solidFill>
                  <a:schemeClr val="accent3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9" name="Google Shape;269;p27"/>
          <p:cNvSpPr txBox="1">
            <a:spLocks noGrp="1"/>
          </p:cNvSpPr>
          <p:nvPr>
            <p:ph type="body" idx="5"/>
          </p:nvPr>
        </p:nvSpPr>
        <p:spPr>
          <a:xfrm>
            <a:off x="6094735" y="4851746"/>
            <a:ext cx="1804507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4C96"/>
              </a:buClr>
              <a:buSzPts val="1200"/>
              <a:buFont typeface="Calibri"/>
              <a:buNone/>
              <a:defRPr sz="1200">
                <a:solidFill>
                  <a:srgbClr val="004C96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0" name="Google Shape;270;p27"/>
          <p:cNvSpPr txBox="1">
            <a:spLocks noGrp="1"/>
          </p:cNvSpPr>
          <p:nvPr>
            <p:ph type="body" idx="6"/>
          </p:nvPr>
        </p:nvSpPr>
        <p:spPr>
          <a:xfrm>
            <a:off x="6094735" y="4465032"/>
            <a:ext cx="1804507" cy="24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4C96"/>
              </a:buClr>
              <a:buSzPts val="1400"/>
              <a:buFont typeface="Calibri"/>
              <a:buNone/>
              <a:defRPr sz="1400" b="1">
                <a:solidFill>
                  <a:srgbClr val="004C96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1" name="Google Shape;271;p27"/>
          <p:cNvSpPr txBox="1">
            <a:spLocks noGrp="1"/>
          </p:cNvSpPr>
          <p:nvPr>
            <p:ph type="body" idx="7"/>
          </p:nvPr>
        </p:nvSpPr>
        <p:spPr>
          <a:xfrm>
            <a:off x="8882822" y="4851744"/>
            <a:ext cx="1804507" cy="65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4C96"/>
              </a:buClr>
              <a:buSzPts val="1200"/>
              <a:buFont typeface="Calibri"/>
              <a:buNone/>
              <a:defRPr sz="1200">
                <a:solidFill>
                  <a:srgbClr val="004C96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2" name="Google Shape;272;p27"/>
          <p:cNvSpPr txBox="1">
            <a:spLocks noGrp="1"/>
          </p:cNvSpPr>
          <p:nvPr>
            <p:ph type="body" idx="8"/>
          </p:nvPr>
        </p:nvSpPr>
        <p:spPr>
          <a:xfrm>
            <a:off x="8882822" y="4465030"/>
            <a:ext cx="1804507" cy="24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4C96"/>
              </a:buClr>
              <a:buSzPts val="1400"/>
              <a:buFont typeface="Calibri"/>
              <a:buNone/>
              <a:defRPr sz="1400" b="1">
                <a:solidFill>
                  <a:srgbClr val="004C96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2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2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2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2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6_Infografika Slide /liniova kruhova 3x">
  <p:cSld name="26_Infografika Slide /liniova kruhova 3x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8"/>
          <p:cNvSpPr/>
          <p:nvPr/>
        </p:nvSpPr>
        <p:spPr>
          <a:xfrm>
            <a:off x="7066502" y="447751"/>
            <a:ext cx="3753898" cy="3753898"/>
          </a:xfrm>
          <a:prstGeom prst="ellipse">
            <a:avLst/>
          </a:prstGeom>
          <a:noFill/>
          <a:ln w="25400" cap="flat" cmpd="sng">
            <a:solidFill>
              <a:schemeClr val="dk1">
                <a:alpha val="2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36575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28"/>
          <p:cNvSpPr/>
          <p:nvPr/>
        </p:nvSpPr>
        <p:spPr>
          <a:xfrm>
            <a:off x="7066502" y="447751"/>
            <a:ext cx="3753898" cy="3753898"/>
          </a:xfrm>
          <a:prstGeom prst="arc">
            <a:avLst>
              <a:gd name="adj1" fmla="val 16200000"/>
              <a:gd name="adj2" fmla="val 8491402"/>
            </a:avLst>
          </a:prstGeom>
          <a:noFill/>
          <a:ln w="50800" cap="rnd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28"/>
          <p:cNvSpPr/>
          <p:nvPr/>
        </p:nvSpPr>
        <p:spPr>
          <a:xfrm>
            <a:off x="5797211" y="2767372"/>
            <a:ext cx="2041039" cy="2041039"/>
          </a:xfrm>
          <a:prstGeom prst="ellipse">
            <a:avLst/>
          </a:prstGeom>
          <a:noFill/>
          <a:ln w="25400" cap="flat" cmpd="sng">
            <a:solidFill>
              <a:schemeClr val="dk1">
                <a:alpha val="2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365750" rIns="0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28"/>
          <p:cNvSpPr/>
          <p:nvPr/>
        </p:nvSpPr>
        <p:spPr>
          <a:xfrm>
            <a:off x="5797211" y="2767372"/>
            <a:ext cx="2041039" cy="2041039"/>
          </a:xfrm>
          <a:prstGeom prst="arc">
            <a:avLst>
              <a:gd name="adj1" fmla="val 16200000"/>
              <a:gd name="adj2" fmla="val 11378791"/>
            </a:avLst>
          </a:prstGeom>
          <a:noFill/>
          <a:ln w="50800" cap="rnd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28"/>
          <p:cNvSpPr/>
          <p:nvPr/>
        </p:nvSpPr>
        <p:spPr>
          <a:xfrm>
            <a:off x="8703434" y="3294640"/>
            <a:ext cx="2916546" cy="2916546"/>
          </a:xfrm>
          <a:prstGeom prst="ellipse">
            <a:avLst/>
          </a:prstGeom>
          <a:noFill/>
          <a:ln w="25400" cap="flat" cmpd="sng">
            <a:solidFill>
              <a:schemeClr val="dk1">
                <a:alpha val="2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365750" rIns="0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28"/>
          <p:cNvSpPr/>
          <p:nvPr/>
        </p:nvSpPr>
        <p:spPr>
          <a:xfrm>
            <a:off x="8703434" y="3294640"/>
            <a:ext cx="2916546" cy="2916546"/>
          </a:xfrm>
          <a:prstGeom prst="arc">
            <a:avLst>
              <a:gd name="adj1" fmla="val 16200000"/>
              <a:gd name="adj2" fmla="val 5509606"/>
            </a:avLst>
          </a:prstGeom>
          <a:noFill/>
          <a:ln w="50800" cap="rnd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28"/>
          <p:cNvSpPr txBox="1">
            <a:spLocks noGrp="1"/>
          </p:cNvSpPr>
          <p:nvPr>
            <p:ph type="body" idx="1"/>
          </p:nvPr>
        </p:nvSpPr>
        <p:spPr>
          <a:xfrm>
            <a:off x="7618127" y="1554326"/>
            <a:ext cx="2506948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4000"/>
              <a:buFont typeface="Calibri"/>
              <a:buNone/>
              <a:defRPr sz="4000" b="0">
                <a:solidFill>
                  <a:srgbClr val="004C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1" name="Google Shape;281;p28"/>
          <p:cNvSpPr txBox="1">
            <a:spLocks noGrp="1"/>
          </p:cNvSpPr>
          <p:nvPr>
            <p:ph type="body" idx="2"/>
          </p:nvPr>
        </p:nvSpPr>
        <p:spPr>
          <a:xfrm>
            <a:off x="6096000" y="3533775"/>
            <a:ext cx="1325324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 b="0">
                <a:solidFill>
                  <a:srgbClr val="004C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2" name="Google Shape;282;p28"/>
          <p:cNvSpPr txBox="1">
            <a:spLocks noGrp="1"/>
          </p:cNvSpPr>
          <p:nvPr>
            <p:ph type="body" idx="3"/>
          </p:nvPr>
        </p:nvSpPr>
        <p:spPr>
          <a:xfrm>
            <a:off x="9150677" y="4446437"/>
            <a:ext cx="1812597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3200"/>
              <a:buFont typeface="Calibri"/>
              <a:buNone/>
              <a:defRPr sz="3200" b="0">
                <a:solidFill>
                  <a:srgbClr val="004C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83" name="Google Shape;283;p28"/>
          <p:cNvCxnSpPr/>
          <p:nvPr/>
        </p:nvCxnSpPr>
        <p:spPr>
          <a:xfrm>
            <a:off x="1546740" y="3193387"/>
            <a:ext cx="0" cy="389792"/>
          </a:xfrm>
          <a:prstGeom prst="straightConnector1">
            <a:avLst/>
          </a:prstGeom>
          <a:noFill/>
          <a:ln w="508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4" name="Google Shape;284;p28"/>
          <p:cNvCxnSpPr/>
          <p:nvPr/>
        </p:nvCxnSpPr>
        <p:spPr>
          <a:xfrm>
            <a:off x="1546740" y="4266576"/>
            <a:ext cx="0" cy="347418"/>
          </a:xfrm>
          <a:prstGeom prst="straightConnector1">
            <a:avLst/>
          </a:prstGeom>
          <a:noFill/>
          <a:ln w="508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5" name="Google Shape;285;p28"/>
          <p:cNvCxnSpPr/>
          <p:nvPr/>
        </p:nvCxnSpPr>
        <p:spPr>
          <a:xfrm>
            <a:off x="1546740" y="5352955"/>
            <a:ext cx="0" cy="334386"/>
          </a:xfrm>
          <a:prstGeom prst="straightConnector1">
            <a:avLst/>
          </a:prstGeom>
          <a:noFill/>
          <a:ln w="508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6" name="Google Shape;286;p28"/>
          <p:cNvSpPr txBox="1">
            <a:spLocks noGrp="1"/>
          </p:cNvSpPr>
          <p:nvPr>
            <p:ph type="body" idx="4"/>
          </p:nvPr>
        </p:nvSpPr>
        <p:spPr>
          <a:xfrm>
            <a:off x="1984714" y="3154728"/>
            <a:ext cx="2673563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7" name="Google Shape;287;p28"/>
          <p:cNvSpPr txBox="1">
            <a:spLocks noGrp="1"/>
          </p:cNvSpPr>
          <p:nvPr>
            <p:ph type="body" idx="5"/>
          </p:nvPr>
        </p:nvSpPr>
        <p:spPr>
          <a:xfrm>
            <a:off x="1960620" y="4185543"/>
            <a:ext cx="2673563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8" name="Google Shape;288;p28"/>
          <p:cNvSpPr txBox="1">
            <a:spLocks noGrp="1"/>
          </p:cNvSpPr>
          <p:nvPr>
            <p:ph type="body" idx="6"/>
          </p:nvPr>
        </p:nvSpPr>
        <p:spPr>
          <a:xfrm>
            <a:off x="1936526" y="5258890"/>
            <a:ext cx="2673563" cy="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89" name="Google Shape;289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28"/>
          <p:cNvSpPr txBox="1">
            <a:spLocks noGrp="1"/>
          </p:cNvSpPr>
          <p:nvPr>
            <p:ph type="title"/>
          </p:nvPr>
        </p:nvSpPr>
        <p:spPr>
          <a:xfrm>
            <a:off x="1524001" y="1985241"/>
            <a:ext cx="2985391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_Infografika Slide /Organizacia 1">
  <p:cSld name="27_Infografika Slide /Organizacia 1"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9"/>
          <p:cNvSpPr/>
          <p:nvPr/>
        </p:nvSpPr>
        <p:spPr>
          <a:xfrm>
            <a:off x="6096000" y="0"/>
            <a:ext cx="6096000" cy="576450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93" name="Google Shape;293;p29"/>
          <p:cNvCxnSpPr/>
          <p:nvPr/>
        </p:nvCxnSpPr>
        <p:spPr>
          <a:xfrm>
            <a:off x="6085258" y="2904073"/>
            <a:ext cx="3544464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94" name="Google Shape;294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0006" y="765175"/>
            <a:ext cx="2985391" cy="6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29"/>
          <p:cNvSpPr txBox="1">
            <a:spLocks noGrp="1"/>
          </p:cNvSpPr>
          <p:nvPr>
            <p:ph type="title"/>
          </p:nvPr>
        </p:nvSpPr>
        <p:spPr>
          <a:xfrm>
            <a:off x="1524001" y="5557383"/>
            <a:ext cx="2985391" cy="74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2800"/>
              <a:buFont typeface="Calibri"/>
              <a:buNone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96" name="Google Shape;296;p29"/>
          <p:cNvCxnSpPr/>
          <p:nvPr/>
        </p:nvCxnSpPr>
        <p:spPr>
          <a:xfrm>
            <a:off x="2538013" y="2904073"/>
            <a:ext cx="3544464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7" name="Google Shape;297;p29"/>
          <p:cNvCxnSpPr/>
          <p:nvPr/>
        </p:nvCxnSpPr>
        <p:spPr>
          <a:xfrm rot="-5400000" flipH="1">
            <a:off x="5449708" y="2091450"/>
            <a:ext cx="4218600" cy="2947500"/>
          </a:xfrm>
          <a:prstGeom prst="bentConnector3">
            <a:avLst>
              <a:gd name="adj1" fmla="val 102466"/>
            </a:avLst>
          </a:prstGeom>
          <a:noFill/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98" name="Google Shape;298;p29"/>
          <p:cNvSpPr/>
          <p:nvPr/>
        </p:nvSpPr>
        <p:spPr>
          <a:xfrm>
            <a:off x="983395" y="2279051"/>
            <a:ext cx="3229682" cy="1286103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0" dist="254000" dir="5400000" algn="t" rotWithShape="0">
              <a:srgbClr val="000000">
                <a:alpha val="29803"/>
              </a:srgbClr>
            </a:outerShdw>
          </a:effectLst>
        </p:spPr>
        <p:txBody>
          <a:bodyPr spcFirstLastPara="1" wrap="square" lIns="144000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29"/>
          <p:cNvSpPr/>
          <p:nvPr/>
        </p:nvSpPr>
        <p:spPr>
          <a:xfrm>
            <a:off x="4509392" y="2279051"/>
            <a:ext cx="3229682" cy="1286103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0" dist="254000" dir="5400000" algn="t" rotWithShape="0">
              <a:srgbClr val="000000">
                <a:alpha val="29803"/>
              </a:srgbClr>
            </a:outerShdw>
          </a:effectLst>
        </p:spPr>
        <p:txBody>
          <a:bodyPr spcFirstLastPara="1" wrap="square" lIns="144000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29"/>
          <p:cNvSpPr/>
          <p:nvPr/>
        </p:nvSpPr>
        <p:spPr>
          <a:xfrm>
            <a:off x="8035389" y="2279051"/>
            <a:ext cx="3229682" cy="1286103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0" dist="254000" dir="5400000" algn="t" rotWithShape="0">
              <a:srgbClr val="000000">
                <a:alpha val="29803"/>
              </a:srgbClr>
            </a:outerShdw>
          </a:effectLst>
        </p:spPr>
        <p:txBody>
          <a:bodyPr spcFirstLastPara="1" wrap="square" lIns="144000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29"/>
          <p:cNvSpPr/>
          <p:nvPr/>
        </p:nvSpPr>
        <p:spPr>
          <a:xfrm>
            <a:off x="4509392" y="3861889"/>
            <a:ext cx="3229682" cy="1286103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0" dist="254000" dir="5400000" algn="t" rotWithShape="0">
              <a:srgbClr val="000000">
                <a:alpha val="29803"/>
              </a:srgbClr>
            </a:outerShdw>
          </a:effectLst>
        </p:spPr>
        <p:txBody>
          <a:bodyPr spcFirstLastPara="1" wrap="square" lIns="144000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29"/>
          <p:cNvSpPr/>
          <p:nvPr/>
        </p:nvSpPr>
        <p:spPr>
          <a:xfrm>
            <a:off x="8035389" y="5150649"/>
            <a:ext cx="3229682" cy="1286103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0" dist="254000" dir="5400000" algn="t" rotWithShape="0">
              <a:srgbClr val="000000">
                <a:alpha val="29803"/>
              </a:srgbClr>
            </a:outerShdw>
          </a:effectLst>
        </p:spPr>
        <p:txBody>
          <a:bodyPr spcFirstLastPara="1" wrap="square" lIns="144000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29"/>
          <p:cNvSpPr/>
          <p:nvPr/>
        </p:nvSpPr>
        <p:spPr>
          <a:xfrm>
            <a:off x="4509392" y="693557"/>
            <a:ext cx="3229682" cy="128610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0" dist="254000" dir="5400000" algn="t" rotWithShape="0">
              <a:srgbClr val="000000">
                <a:alpha val="29803"/>
              </a:srgbClr>
            </a:outerShdw>
          </a:effectLst>
        </p:spPr>
        <p:txBody>
          <a:bodyPr spcFirstLastPara="1" wrap="square" lIns="144000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29"/>
          <p:cNvSpPr txBox="1">
            <a:spLocks noGrp="1"/>
          </p:cNvSpPr>
          <p:nvPr>
            <p:ph type="body" idx="1"/>
          </p:nvPr>
        </p:nvSpPr>
        <p:spPr>
          <a:xfrm>
            <a:off x="1286723" y="2904073"/>
            <a:ext cx="2566368" cy="374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5" name="Google Shape;305;p29"/>
          <p:cNvSpPr txBox="1">
            <a:spLocks noGrp="1"/>
          </p:cNvSpPr>
          <p:nvPr>
            <p:ph type="body" idx="2"/>
          </p:nvPr>
        </p:nvSpPr>
        <p:spPr>
          <a:xfrm>
            <a:off x="1286723" y="2517359"/>
            <a:ext cx="256636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6" name="Google Shape;306;p29"/>
          <p:cNvSpPr txBox="1">
            <a:spLocks noGrp="1"/>
          </p:cNvSpPr>
          <p:nvPr>
            <p:ph type="body" idx="3"/>
          </p:nvPr>
        </p:nvSpPr>
        <p:spPr>
          <a:xfrm>
            <a:off x="4876293" y="2904073"/>
            <a:ext cx="2566368" cy="374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7" name="Google Shape;307;p29"/>
          <p:cNvSpPr txBox="1">
            <a:spLocks noGrp="1"/>
          </p:cNvSpPr>
          <p:nvPr>
            <p:ph type="body" idx="4"/>
          </p:nvPr>
        </p:nvSpPr>
        <p:spPr>
          <a:xfrm>
            <a:off x="4876293" y="2517359"/>
            <a:ext cx="256636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8" name="Google Shape;308;p29"/>
          <p:cNvSpPr txBox="1">
            <a:spLocks noGrp="1"/>
          </p:cNvSpPr>
          <p:nvPr>
            <p:ph type="body" idx="5"/>
          </p:nvPr>
        </p:nvSpPr>
        <p:spPr>
          <a:xfrm>
            <a:off x="8354765" y="2904073"/>
            <a:ext cx="2566368" cy="374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9" name="Google Shape;309;p29"/>
          <p:cNvSpPr txBox="1">
            <a:spLocks noGrp="1"/>
          </p:cNvSpPr>
          <p:nvPr>
            <p:ph type="body" idx="6"/>
          </p:nvPr>
        </p:nvSpPr>
        <p:spPr>
          <a:xfrm>
            <a:off x="8354765" y="2517359"/>
            <a:ext cx="256636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0" name="Google Shape;310;p29"/>
          <p:cNvSpPr txBox="1">
            <a:spLocks noGrp="1"/>
          </p:cNvSpPr>
          <p:nvPr>
            <p:ph type="body" idx="7"/>
          </p:nvPr>
        </p:nvSpPr>
        <p:spPr>
          <a:xfrm>
            <a:off x="4876293" y="4463150"/>
            <a:ext cx="2566368" cy="374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1" name="Google Shape;311;p29"/>
          <p:cNvSpPr txBox="1">
            <a:spLocks noGrp="1"/>
          </p:cNvSpPr>
          <p:nvPr>
            <p:ph type="body" idx="8"/>
          </p:nvPr>
        </p:nvSpPr>
        <p:spPr>
          <a:xfrm>
            <a:off x="4876293" y="4076436"/>
            <a:ext cx="256636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2" name="Google Shape;312;p29"/>
          <p:cNvSpPr txBox="1">
            <a:spLocks noGrp="1"/>
          </p:cNvSpPr>
          <p:nvPr>
            <p:ph type="body" idx="9"/>
          </p:nvPr>
        </p:nvSpPr>
        <p:spPr>
          <a:xfrm>
            <a:off x="8362483" y="5764502"/>
            <a:ext cx="2566368" cy="374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050"/>
              <a:buFont typeface="Calibri"/>
              <a:buNone/>
              <a:defRPr sz="1050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3" name="Google Shape;313;p29"/>
          <p:cNvSpPr txBox="1">
            <a:spLocks noGrp="1"/>
          </p:cNvSpPr>
          <p:nvPr>
            <p:ph type="body" idx="13"/>
          </p:nvPr>
        </p:nvSpPr>
        <p:spPr>
          <a:xfrm>
            <a:off x="8362483" y="5377788"/>
            <a:ext cx="256636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1">
                <a:solidFill>
                  <a:srgbClr val="22222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4" name="Google Shape;314;p29"/>
          <p:cNvSpPr txBox="1">
            <a:spLocks noGrp="1"/>
          </p:cNvSpPr>
          <p:nvPr>
            <p:ph type="body" idx="14"/>
          </p:nvPr>
        </p:nvSpPr>
        <p:spPr>
          <a:xfrm>
            <a:off x="4876293" y="1313505"/>
            <a:ext cx="2566368" cy="374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050"/>
              <a:buFont typeface="Calibri"/>
              <a:buNone/>
              <a:defRPr sz="1050">
                <a:solidFill>
                  <a:schemeClr val="lt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5" name="Google Shape;315;p29"/>
          <p:cNvSpPr txBox="1">
            <a:spLocks noGrp="1"/>
          </p:cNvSpPr>
          <p:nvPr>
            <p:ph type="body" idx="15"/>
          </p:nvPr>
        </p:nvSpPr>
        <p:spPr>
          <a:xfrm>
            <a:off x="4876293" y="926791"/>
            <a:ext cx="256636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alibri"/>
              <a:buNone/>
              <a:defRPr sz="1400" b="1">
                <a:solidFill>
                  <a:schemeClr val="lt2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" name="Google Shape;11;p1"/>
          <p:cNvCxnSpPr/>
          <p:nvPr/>
        </p:nvCxnSpPr>
        <p:spPr>
          <a:xfrm>
            <a:off x="1524847" y="0"/>
            <a:ext cx="0" cy="6858001"/>
          </a:xfrm>
          <a:prstGeom prst="straightConnector1">
            <a:avLst/>
          </a:prstGeom>
          <a:noFill/>
          <a:ln w="9525" cap="flat" cmpd="sng">
            <a:solidFill>
              <a:schemeClr val="dk1">
                <a:alpha val="980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2" name="Google Shape;12;p1"/>
          <p:cNvCxnSpPr/>
          <p:nvPr/>
        </p:nvCxnSpPr>
        <p:spPr>
          <a:xfrm>
            <a:off x="3049694" y="0"/>
            <a:ext cx="0" cy="6858001"/>
          </a:xfrm>
          <a:prstGeom prst="straightConnector1">
            <a:avLst/>
          </a:prstGeom>
          <a:noFill/>
          <a:ln w="9525" cap="flat" cmpd="sng">
            <a:solidFill>
              <a:schemeClr val="dk1">
                <a:alpha val="980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" name="Google Shape;13;p1"/>
          <p:cNvCxnSpPr/>
          <p:nvPr/>
        </p:nvCxnSpPr>
        <p:spPr>
          <a:xfrm>
            <a:off x="4574541" y="0"/>
            <a:ext cx="0" cy="6858001"/>
          </a:xfrm>
          <a:prstGeom prst="straightConnector1">
            <a:avLst/>
          </a:prstGeom>
          <a:noFill/>
          <a:ln w="9525" cap="flat" cmpd="sng">
            <a:solidFill>
              <a:schemeClr val="dk1">
                <a:alpha val="980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" name="Google Shape;14;p1"/>
          <p:cNvCxnSpPr/>
          <p:nvPr/>
        </p:nvCxnSpPr>
        <p:spPr>
          <a:xfrm>
            <a:off x="6099388" y="0"/>
            <a:ext cx="0" cy="6858001"/>
          </a:xfrm>
          <a:prstGeom prst="straightConnector1">
            <a:avLst/>
          </a:prstGeom>
          <a:noFill/>
          <a:ln w="9525" cap="flat" cmpd="sng">
            <a:solidFill>
              <a:schemeClr val="dk1">
                <a:alpha val="980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" name="Google Shape;15;p1"/>
          <p:cNvCxnSpPr/>
          <p:nvPr/>
        </p:nvCxnSpPr>
        <p:spPr>
          <a:xfrm>
            <a:off x="7624235" y="0"/>
            <a:ext cx="0" cy="6858001"/>
          </a:xfrm>
          <a:prstGeom prst="straightConnector1">
            <a:avLst/>
          </a:prstGeom>
          <a:noFill/>
          <a:ln w="9525" cap="flat" cmpd="sng">
            <a:solidFill>
              <a:schemeClr val="dk1">
                <a:alpha val="980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6" name="Google Shape;16;p1"/>
          <p:cNvCxnSpPr/>
          <p:nvPr/>
        </p:nvCxnSpPr>
        <p:spPr>
          <a:xfrm>
            <a:off x="9149082" y="0"/>
            <a:ext cx="0" cy="6858001"/>
          </a:xfrm>
          <a:prstGeom prst="straightConnector1">
            <a:avLst/>
          </a:prstGeom>
          <a:noFill/>
          <a:ln w="9525" cap="flat" cmpd="sng">
            <a:solidFill>
              <a:schemeClr val="dk1">
                <a:alpha val="980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" name="Google Shape;17;p1"/>
          <p:cNvCxnSpPr/>
          <p:nvPr/>
        </p:nvCxnSpPr>
        <p:spPr>
          <a:xfrm>
            <a:off x="10673929" y="0"/>
            <a:ext cx="0" cy="6858001"/>
          </a:xfrm>
          <a:prstGeom prst="straightConnector1">
            <a:avLst/>
          </a:prstGeom>
          <a:noFill/>
          <a:ln w="9525" cap="flat" cmpd="sng">
            <a:solidFill>
              <a:schemeClr val="dk1">
                <a:alpha val="980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8" name="Google Shape;18;p1"/>
          <p:cNvSpPr/>
          <p:nvPr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lt1">
              <a:alpha val="392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1"/>
          <p:cNvSpPr/>
          <p:nvPr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lt1">
              <a:alpha val="392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"/>
          <p:cNvSpPr/>
          <p:nvPr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lt1">
              <a:alpha val="392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1"/>
          <p:cNvSpPr/>
          <p:nvPr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lt1">
              <a:alpha val="392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1"/>
          <p:cNvSpPr/>
          <p:nvPr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lt1">
              <a:alpha val="392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1"/>
          <p:cNvSpPr/>
          <p:nvPr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lt1">
              <a:alpha val="392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1"/>
          <p:cNvSpPr/>
          <p:nvPr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lt1">
              <a:alpha val="392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"/>
          <p:cNvSpPr/>
          <p:nvPr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lt1">
              <a:alpha val="392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6"/>
              </a:buClr>
              <a:buSzPts val="4000"/>
              <a:buFont typeface="Calibri"/>
              <a:buNone/>
              <a:defRPr sz="4000" b="0" i="0" u="none" strike="noStrike" cap="none">
                <a:solidFill>
                  <a:srgbClr val="004C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7" name="Google Shape;2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78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Calibri"/>
              <a:buNone/>
              <a:defRPr sz="2400" b="0" i="0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  <p:sldLayoutId id="2147483685" r:id="rId19"/>
    <p:sldLayoutId id="2147483686" r:id="rId20"/>
    <p:sldLayoutId id="2147483687" r:id="rId21"/>
    <p:sldLayoutId id="2147483688" r:id="rId22"/>
    <p:sldLayoutId id="2147483689" r:id="rId23"/>
    <p:sldLayoutId id="2147483690" r:id="rId24"/>
    <p:sldLayoutId id="2147483691" r:id="rId25"/>
    <p:sldLayoutId id="2147483692" r:id="rId26"/>
    <p:sldLayoutId id="2147483693" r:id="rId27"/>
    <p:sldLayoutId id="2147483694" r:id="rId28"/>
    <p:sldLayoutId id="2147483695" r:id="rId29"/>
    <p:sldLayoutId id="2147483696" r:id="rId30"/>
    <p:sldLayoutId id="2147483697" r:id="rId31"/>
    <p:sldLayoutId id="2147483698" r:id="rId32"/>
    <p:sldLayoutId id="2147483699" r:id="rId33"/>
    <p:sldLayoutId id="2147483700" r:id="rId34"/>
    <p:sldLayoutId id="2147483701" r:id="rId35"/>
    <p:sldLayoutId id="2147483702" r:id="rId36"/>
    <p:sldLayoutId id="2147483703" r:id="rId37"/>
    <p:sldLayoutId id="2147483704" r:id="rId38"/>
    <p:sldLayoutId id="2147483705" r:id="rId39"/>
    <p:sldLayoutId id="2147483706" r:id="rId40"/>
    <p:sldLayoutId id="2147483707" r:id="rId41"/>
    <p:sldLayoutId id="2147483708" r:id="rId42"/>
    <p:sldLayoutId id="2147483709" r:id="rId43"/>
    <p:sldLayoutId id="2147483710" r:id="rId44"/>
    <p:sldLayoutId id="2147483712" r:id="rId4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xit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xit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xit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xit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xit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xit" presetSubtype="4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xit" presetSubtype="4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xit" presetSubtype="4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3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fondy.gov.sk/" TargetMode="External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mirri.gov.sk/sekcie/regionalny-rozvoj-2/regionalne-centra/index.html" TargetMode="External"/><Relationship Id="rId5" Type="http://schemas.openxmlformats.org/officeDocument/2006/relationships/hyperlink" Target="https://www.mpsvr.sk/sk/sekcia-fondov-eu/programove-obdobie-2021-2027/vyzvy-dopytovo-orientovane-projekty/vyzvy-dop-esf/" TargetMode="External"/><Relationship Id="rId4" Type="http://schemas.openxmlformats.org/officeDocument/2006/relationships/hyperlink" Target="mailto:vyzvy@employment.gov.sk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psvr.sk/esf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Google Shape;1060;p65"/>
          <p:cNvSpPr/>
          <p:nvPr/>
        </p:nvSpPr>
        <p:spPr>
          <a:xfrm>
            <a:off x="0" y="1658904"/>
            <a:ext cx="12192000" cy="5241235"/>
          </a:xfrm>
          <a:prstGeom prst="rect">
            <a:avLst/>
          </a:prstGeom>
          <a:gradFill>
            <a:gsLst>
              <a:gs pos="0">
                <a:srgbClr val="25408F"/>
              </a:gs>
              <a:gs pos="54000">
                <a:srgbClr val="25408F"/>
              </a:gs>
              <a:gs pos="100000">
                <a:srgbClr val="1A2E6A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1" name="Google Shape;1061;p65"/>
          <p:cNvSpPr txBox="1"/>
          <p:nvPr/>
        </p:nvSpPr>
        <p:spPr>
          <a:xfrm>
            <a:off x="0" y="3110193"/>
            <a:ext cx="12192000" cy="268470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algn="ctr">
              <a:buClr>
                <a:schemeClr val="lt1"/>
              </a:buClr>
              <a:buSzPts val="5500"/>
            </a:pPr>
            <a:r>
              <a:rPr lang="sk-SK" sz="48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SEMINÁR PRE ŽIADATEĽOV</a:t>
            </a:r>
            <a:endParaRPr lang="sk-SK" sz="4800" b="1" dirty="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  <a:p>
            <a:pPr algn="ctr">
              <a:buClr>
                <a:schemeClr val="lt1"/>
              </a:buClr>
              <a:buSzPts val="5500"/>
            </a:pPr>
            <a:r>
              <a:rPr lang="sk-SK" sz="48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VÝZVA </a:t>
            </a:r>
            <a:r>
              <a:rPr lang="sk-SK" sz="48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Podpora rozvoja sociálnej ekonomiky </a:t>
            </a:r>
          </a:p>
        </p:txBody>
      </p:sp>
      <p:pic>
        <p:nvPicPr>
          <p:cNvPr id="1063" name="Google Shape;1063;p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21456" y="1929349"/>
            <a:ext cx="549088" cy="757076"/>
          </a:xfrm>
          <a:prstGeom prst="rect">
            <a:avLst/>
          </a:prstGeom>
          <a:noFill/>
          <a:ln>
            <a:noFill/>
          </a:ln>
        </p:spPr>
      </p:pic>
      <p:sp>
        <p:nvSpPr>
          <p:cNvPr id="1064" name="Google Shape;1064;p65"/>
          <p:cNvSpPr txBox="1"/>
          <p:nvPr/>
        </p:nvSpPr>
        <p:spPr>
          <a:xfrm>
            <a:off x="0" y="5688321"/>
            <a:ext cx="121920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32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21.11.2024</a:t>
            </a:r>
            <a:endParaRPr b="1" dirty="0">
              <a:solidFill>
                <a:srgbClr val="FF0000"/>
              </a:solidFill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1033130" y="197890"/>
            <a:ext cx="6460067" cy="1185334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29" y="449717"/>
            <a:ext cx="6537251" cy="68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71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170330" y="0"/>
            <a:ext cx="11605456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r>
              <a:rPr lang="sk-SK" sz="1800" b="1" dirty="0"/>
              <a:t>Časť 5. PODMIENKY POSKYTNUTIA </a:t>
            </a:r>
            <a:r>
              <a:rPr lang="sk-SK" sz="1800" b="1" dirty="0" smtClean="0"/>
              <a:t>PRÍSPEVKU (PPP) - </a:t>
            </a:r>
            <a:r>
              <a:rPr lang="sk-SK" sz="1800" b="1" dirty="0" smtClean="0">
                <a:solidFill>
                  <a:schemeClr val="accent3"/>
                </a:solidFill>
              </a:rPr>
              <a:t>PRÍLOHA </a:t>
            </a:r>
            <a:r>
              <a:rPr lang="sk-SK" sz="1800" b="1" dirty="0">
                <a:solidFill>
                  <a:schemeClr val="accent3"/>
                </a:solidFill>
              </a:rPr>
              <a:t>č. 3 – Špecifikácia podmienok poskytnutia </a:t>
            </a:r>
            <a:r>
              <a:rPr lang="sk-SK" sz="1800" b="1" dirty="0" smtClean="0">
                <a:solidFill>
                  <a:schemeClr val="accent3"/>
                </a:solidFill>
              </a:rPr>
              <a:t>príspevku</a:t>
            </a:r>
          </a:p>
          <a:p>
            <a:endParaRPr lang="sk-SK" sz="2000" b="1" dirty="0"/>
          </a:p>
          <a:p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PPP č.5. Podmienka, že žiadateľ, 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ktorým je právnická osoba, nemá právoplatným rozsudkom </a:t>
            </a:r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          uložený 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trest zákazu prijímať dotácie alebo subvencie, trest zrušenia PO, trest </a:t>
            </a:r>
            <a:endParaRPr lang="sk-SK" sz="20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          zákazu 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prijímať pomoc a podporu poskytovanú z fondov EÚ, trest zákazu činnosti v </a:t>
            </a:r>
            <a:endParaRPr lang="sk-SK" sz="20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          súlade 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so zameraním projektu a podmienkami výzvy alebo trest zákazu účasti vo </a:t>
            </a:r>
            <a:endParaRPr lang="sk-SK" sz="20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          verejnom 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obstarávaní</a:t>
            </a:r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.</a:t>
            </a:r>
          </a:p>
          <a:p>
            <a:endParaRPr lang="sk-SK" sz="18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/>
              <a:t>Podmienka sa vzťahuje aj na žiadateľa, na ktorého prešla trestná zodpovednosť po zrušení právnickej osoby podľa § 7 zákona č. 91/2016 Z. z. o trestnej zodpovednosti právnických osôb a o zmene a doplnení niektorých zákonov</a:t>
            </a:r>
            <a:r>
              <a:rPr lang="sk-SK" sz="18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/>
              <a:t>Podmienka sa nevzťahuje na tie právnické osoby, ktoré sú vymedzené v § 5 zákona č. 91/2016 Z. z. o trestnej zodpovednosti právnických osôb a o zmene a doplnení niektorých zákonov.</a:t>
            </a:r>
          </a:p>
          <a:p>
            <a:endParaRPr lang="sk-SK" sz="18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bg2"/>
                </a:solidFill>
              </a:rPr>
              <a:t>Žiadateľ nepreukazuje preukazuje – resp. preukazuje iba v prípade ak podmienku nie je možné overiť v informačných systémoch verejnej správy</a:t>
            </a:r>
          </a:p>
          <a:p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sk-SK" sz="20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19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434715" y="704538"/>
            <a:ext cx="1134107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r>
              <a:rPr lang="sk-SK" sz="1800" b="1" dirty="0"/>
              <a:t>Časť 5. PODMIENKY POSKYTNUTIA </a:t>
            </a:r>
            <a:r>
              <a:rPr lang="sk-SK" sz="1800" b="1" dirty="0" smtClean="0"/>
              <a:t>PRÍSPEVKU (PPP) - </a:t>
            </a:r>
            <a:r>
              <a:rPr lang="sk-SK" sz="1800" b="1" dirty="0" smtClean="0">
                <a:solidFill>
                  <a:schemeClr val="accent3"/>
                </a:solidFill>
              </a:rPr>
              <a:t>PRÍLOHA </a:t>
            </a:r>
            <a:r>
              <a:rPr lang="sk-SK" sz="1800" b="1" dirty="0">
                <a:solidFill>
                  <a:schemeClr val="accent3"/>
                </a:solidFill>
              </a:rPr>
              <a:t>č. 3 – Špecifikácia podmienok poskytnutia </a:t>
            </a:r>
            <a:r>
              <a:rPr lang="sk-SK" sz="1800" b="1" dirty="0" smtClean="0">
                <a:solidFill>
                  <a:schemeClr val="accent3"/>
                </a:solidFill>
              </a:rPr>
              <a:t>príspevku</a:t>
            </a:r>
          </a:p>
          <a:p>
            <a:endParaRPr lang="sk-SK" sz="2000" b="1" dirty="0">
              <a:solidFill>
                <a:schemeClr val="accent3"/>
              </a:solidFill>
            </a:endParaRPr>
          </a:p>
          <a:p>
            <a:endParaRPr lang="sk-SK" sz="2000" b="1" dirty="0"/>
          </a:p>
          <a:p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PPP č. 6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 Podmienka oprávnenosti cieľovej </a:t>
            </a:r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skupiny</a:t>
            </a:r>
          </a:p>
          <a:p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/>
              <a:t>znevýhodnená a zraniteľná osoba  </a:t>
            </a:r>
            <a:r>
              <a:rPr lang="sk-SK" sz="1800" dirty="0"/>
              <a:t>(v zmysle zákona č. 112/2018 Z. z. o sociálnej ekonomike a sociálnych podnikoch a o zmene a doplnení niektorých </a:t>
            </a:r>
            <a:r>
              <a:rPr lang="sk-SK" sz="1800" dirty="0" smtClean="0"/>
              <a:t>zákonov)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 smtClean="0"/>
              <a:t>osoby </a:t>
            </a:r>
            <a:r>
              <a:rPr lang="sk-SK" sz="1800" dirty="0"/>
              <a:t>cieľovej skupiny budú využívať intervenciu iba </a:t>
            </a:r>
            <a:r>
              <a:rPr lang="sk-SK" sz="1800" dirty="0" smtClean="0"/>
              <a:t>nepriamo</a:t>
            </a:r>
            <a:endParaRPr lang="sk-SK" sz="1800" dirty="0"/>
          </a:p>
          <a:p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sk-SK" sz="18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bg2"/>
                </a:solidFill>
              </a:rPr>
              <a:t>Žiadateľ preukazuje v </a:t>
            </a:r>
            <a:r>
              <a:rPr lang="sk-SK" sz="1800" b="1" dirty="0" err="1">
                <a:solidFill>
                  <a:schemeClr val="bg2"/>
                </a:solidFill>
              </a:rPr>
              <a:t>ŽoNFP</a:t>
            </a:r>
            <a:r>
              <a:rPr lang="sk-SK" sz="1800" b="1" dirty="0">
                <a:solidFill>
                  <a:schemeClr val="bg2"/>
                </a:solidFill>
              </a:rPr>
              <a:t>  - </a:t>
            </a:r>
            <a:r>
              <a:rPr lang="sk-SK" sz="1800" dirty="0"/>
              <a:t>v časti 7.3 - Spôsob realizácie aktivít projektu, časti 8. Popis cieľovej skupiny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dirty="0"/>
          </a:p>
          <a:p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sk-SK" sz="20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43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179294" y="107576"/>
            <a:ext cx="11596491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r>
              <a:rPr lang="sk-SK" sz="1800" b="1" dirty="0"/>
              <a:t>Časť 5. PODMIENKY POSKYTNUTIA </a:t>
            </a:r>
            <a:r>
              <a:rPr lang="sk-SK" sz="1800" b="1" dirty="0" smtClean="0"/>
              <a:t>PRÍSPEVKU (PPP) - </a:t>
            </a:r>
            <a:r>
              <a:rPr lang="sk-SK" sz="1800" b="1" dirty="0" smtClean="0">
                <a:solidFill>
                  <a:schemeClr val="accent3"/>
                </a:solidFill>
              </a:rPr>
              <a:t>PRÍLOHA </a:t>
            </a:r>
            <a:r>
              <a:rPr lang="sk-SK" sz="1800" b="1" dirty="0">
                <a:solidFill>
                  <a:schemeClr val="accent3"/>
                </a:solidFill>
              </a:rPr>
              <a:t>č. 3 – Špecifikácia podmienok poskytnutia </a:t>
            </a:r>
            <a:r>
              <a:rPr lang="sk-SK" sz="1800" b="1" dirty="0" smtClean="0">
                <a:solidFill>
                  <a:schemeClr val="accent3"/>
                </a:solidFill>
              </a:rPr>
              <a:t>príspevku</a:t>
            </a:r>
          </a:p>
          <a:p>
            <a:endParaRPr lang="sk-SK" sz="2000" b="1" dirty="0"/>
          </a:p>
          <a:p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PPP č. 7. 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Podmienka, že </a:t>
            </a:r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žiadateľ 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má schválený program rozvoja a príslušnú </a:t>
            </a:r>
            <a:endParaRPr lang="sk-SK" sz="20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           územnoplánovaciu 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dokumentáciu v súlade s ustanovením § 7 ods. 8 a  § 8 ods. 6/ § </a:t>
            </a:r>
            <a:endParaRPr lang="sk-SK" sz="20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           8a 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ods. 7 zákona č. </a:t>
            </a:r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539/2008 Z. z. 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 podpore regionálneho rozvoja.</a:t>
            </a:r>
          </a:p>
          <a:p>
            <a:endParaRPr lang="sk-SK" sz="18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/>
              <a:t>Podmienka sa vzťahuje </a:t>
            </a:r>
            <a:r>
              <a:rPr lang="sk-SK" sz="1800" b="1" dirty="0" smtClean="0"/>
              <a:t>subjekty územnej samosprávy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bg2"/>
                </a:solidFill>
              </a:rPr>
              <a:t>Žiadateľ (subjekt územnej samosprávy)</a:t>
            </a:r>
            <a:r>
              <a:rPr lang="sk-SK" sz="1800" b="1" dirty="0" smtClean="0">
                <a:solidFill>
                  <a:schemeClr val="bg2"/>
                </a:solidFill>
              </a:rPr>
              <a:t> preukazuje </a:t>
            </a:r>
            <a:r>
              <a:rPr lang="sk-SK" sz="1800" b="1" dirty="0">
                <a:solidFill>
                  <a:schemeClr val="bg2"/>
                </a:solidFill>
              </a:rPr>
              <a:t>v </a:t>
            </a:r>
            <a:r>
              <a:rPr lang="sk-SK" sz="1800" b="1" dirty="0" err="1" smtClean="0">
                <a:solidFill>
                  <a:schemeClr val="bg2"/>
                </a:solidFill>
              </a:rPr>
              <a:t>ŽoNFP</a:t>
            </a:r>
            <a:r>
              <a:rPr lang="sk-SK" sz="1800" b="1" dirty="0" smtClean="0">
                <a:solidFill>
                  <a:schemeClr val="bg2"/>
                </a:solidFill>
              </a:rPr>
              <a:t>:</a:t>
            </a:r>
          </a:p>
          <a:p>
            <a:r>
              <a:rPr lang="sk-SK" sz="1800" b="1" dirty="0" smtClean="0">
                <a:solidFill>
                  <a:schemeClr val="bg2"/>
                </a:solidFill>
              </a:rPr>
              <a:t>Možnosť 1:  </a:t>
            </a:r>
            <a:r>
              <a:rPr lang="sk-SK" sz="1800" dirty="0"/>
              <a:t>v časti 7.3 </a:t>
            </a:r>
            <a:r>
              <a:rPr lang="sk-SK" sz="1800" b="1" dirty="0">
                <a:solidFill>
                  <a:schemeClr val="bg2"/>
                </a:solidFill>
              </a:rPr>
              <a:t>- </a:t>
            </a:r>
            <a:r>
              <a:rPr lang="sk-SK" sz="1800" dirty="0"/>
              <a:t>Spôsob realizácie aktivít projektu - </a:t>
            </a:r>
            <a:r>
              <a:rPr lang="sk-SK" sz="1800" dirty="0" smtClean="0"/>
              <a:t>kde </a:t>
            </a:r>
            <a:r>
              <a:rPr lang="sk-SK" sz="1800" dirty="0"/>
              <a:t>uvedie </a:t>
            </a:r>
            <a:r>
              <a:rPr lang="sk-SK" sz="1800" dirty="0" smtClean="0"/>
              <a:t>aj </a:t>
            </a:r>
            <a:r>
              <a:rPr lang="sk-SK" sz="1800" dirty="0"/>
              <a:t>odkaz na webové sídlo žiadateľa, na ktorom je zverejnené uznesenie (výpis z uznesenia) o schválení programu hospodárskeho a sociálneho rozvoja a príslušnej územnoplánovacej dokumentácie.</a:t>
            </a:r>
          </a:p>
          <a:p>
            <a:r>
              <a:rPr lang="sk-SK" sz="1800" b="1" dirty="0">
                <a:solidFill>
                  <a:schemeClr val="bg2"/>
                </a:solidFill>
              </a:rPr>
              <a:t>Možnosť </a:t>
            </a:r>
            <a:r>
              <a:rPr lang="sk-SK" sz="1800" b="1" dirty="0" smtClean="0">
                <a:solidFill>
                  <a:schemeClr val="bg2"/>
                </a:solidFill>
              </a:rPr>
              <a:t>2: </a:t>
            </a:r>
            <a:r>
              <a:rPr lang="sk-SK" sz="1800" dirty="0" smtClean="0"/>
              <a:t>predkladá </a:t>
            </a:r>
            <a:r>
              <a:rPr lang="sk-SK" sz="1800" dirty="0"/>
              <a:t>ako prílohu </a:t>
            </a:r>
            <a:r>
              <a:rPr lang="sk-SK" sz="1800" dirty="0" err="1"/>
              <a:t>ŽoNFP</a:t>
            </a:r>
            <a:r>
              <a:rPr lang="sk-SK" sz="1800" dirty="0"/>
              <a:t> </a:t>
            </a:r>
            <a:r>
              <a:rPr lang="sk-SK" sz="1800" dirty="0" err="1"/>
              <a:t>scan</a:t>
            </a:r>
            <a:r>
              <a:rPr lang="sk-SK" sz="1800" dirty="0"/>
              <a:t> aktuálneho uznesenia (výpis z uznesenia) o schválení programu rozvoja a príslušnej územnoplánovacej dokumentácie </a:t>
            </a:r>
            <a:endParaRPr lang="sk-SK" sz="1800" dirty="0" smtClean="0"/>
          </a:p>
          <a:p>
            <a:endParaRPr lang="sk-SK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/>
              <a:t>V prípade, ak žiadateľ </a:t>
            </a:r>
            <a:r>
              <a:rPr lang="sk-SK" sz="1800" b="1" dirty="0"/>
              <a:t>nie je povinný </a:t>
            </a:r>
            <a:r>
              <a:rPr lang="sk-SK" sz="1800" dirty="0"/>
              <a:t>mať schválenú príslušnú územnoplánovaciu dokumentáciu, uvedie </a:t>
            </a:r>
            <a:r>
              <a:rPr lang="sk-SK" sz="1800" dirty="0" smtClean="0"/>
              <a:t>tento fakt v časti </a:t>
            </a:r>
            <a:r>
              <a:rPr lang="sk-SK" sz="1800" dirty="0"/>
              <a:t>7.3 </a:t>
            </a:r>
            <a:r>
              <a:rPr lang="sk-SK" sz="1800" b="1" dirty="0">
                <a:solidFill>
                  <a:schemeClr val="bg2"/>
                </a:solidFill>
              </a:rPr>
              <a:t>- </a:t>
            </a:r>
            <a:r>
              <a:rPr lang="sk-SK" sz="1800" dirty="0"/>
              <a:t>Spôsob realizácie aktivít </a:t>
            </a:r>
            <a:r>
              <a:rPr lang="sk-SK" sz="1800" dirty="0" smtClean="0"/>
              <a:t>projektu/v časti 16. </a:t>
            </a:r>
            <a:r>
              <a:rPr lang="sk-SK" sz="1800" dirty="0"/>
              <a:t>Špecifické polia v </a:t>
            </a:r>
            <a:r>
              <a:rPr lang="sk-SK" sz="1800" dirty="0" err="1"/>
              <a:t>ŽoNFP</a:t>
            </a:r>
            <a:r>
              <a:rPr lang="sk-SK" sz="1800" dirty="0"/>
              <a:t>.</a:t>
            </a: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78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434715" y="704538"/>
            <a:ext cx="1134107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r>
              <a:rPr lang="sk-SK" sz="1800" b="1" dirty="0"/>
              <a:t>Časť 5. PODMIENKY POSKYTNUTIA </a:t>
            </a:r>
            <a:r>
              <a:rPr lang="sk-SK" sz="1800" b="1" dirty="0" smtClean="0"/>
              <a:t>PRÍSPEVKU (PPP) - </a:t>
            </a:r>
            <a:r>
              <a:rPr lang="sk-SK" sz="1800" b="1" dirty="0" smtClean="0">
                <a:solidFill>
                  <a:schemeClr val="accent3"/>
                </a:solidFill>
              </a:rPr>
              <a:t>PRÍLOHA </a:t>
            </a:r>
            <a:r>
              <a:rPr lang="sk-SK" sz="1800" b="1" dirty="0">
                <a:solidFill>
                  <a:schemeClr val="accent3"/>
                </a:solidFill>
              </a:rPr>
              <a:t>č. 3 – Špecifikácia podmienok poskytnutia </a:t>
            </a:r>
            <a:r>
              <a:rPr lang="sk-SK" sz="1800" b="1" dirty="0" smtClean="0">
                <a:solidFill>
                  <a:schemeClr val="accent3"/>
                </a:solidFill>
              </a:rPr>
              <a:t>príspevku</a:t>
            </a:r>
          </a:p>
          <a:p>
            <a:endParaRPr lang="sk-SK" sz="2000" b="1" dirty="0">
              <a:solidFill>
                <a:schemeClr val="accent3"/>
              </a:solidFill>
            </a:endParaRPr>
          </a:p>
          <a:p>
            <a:endParaRPr lang="sk-SK" sz="2000" b="1" dirty="0"/>
          </a:p>
          <a:p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PPP č.8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 Súlad projektu s princípmi </a:t>
            </a:r>
            <a:r>
              <a:rPr lang="sk-SK" sz="20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desegregácie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</a:t>
            </a:r>
            <a:r>
              <a:rPr lang="sk-SK" sz="20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degetoizácie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a </a:t>
            </a:r>
            <a:r>
              <a:rPr lang="sk-SK" sz="20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destigmatizácie</a:t>
            </a:r>
            <a:endParaRPr lang="sk-SK" sz="20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sk-SK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/>
              <a:t>Projekt musí byť v súlade s princípmi </a:t>
            </a:r>
            <a:r>
              <a:rPr lang="sk-SK" sz="1800" dirty="0" err="1"/>
              <a:t>desegregácie</a:t>
            </a:r>
            <a:r>
              <a:rPr lang="sk-SK" sz="1800" dirty="0"/>
              <a:t>, </a:t>
            </a:r>
            <a:r>
              <a:rPr lang="sk-SK" sz="1800" dirty="0" err="1"/>
              <a:t>destigmatizácie</a:t>
            </a:r>
            <a:r>
              <a:rPr lang="sk-SK" sz="1800" dirty="0"/>
              <a:t> a </a:t>
            </a:r>
            <a:r>
              <a:rPr lang="sk-SK" sz="1800" dirty="0" err="1"/>
              <a:t>degetoizácie</a:t>
            </a:r>
            <a:endParaRPr lang="sk-SK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/>
              <a:t>Súčasťou procesu administratívneho overovania </a:t>
            </a:r>
            <a:r>
              <a:rPr lang="sk-SK" sz="1800" dirty="0" err="1"/>
              <a:t>ŽoNFP</a:t>
            </a:r>
            <a:r>
              <a:rPr lang="sk-SK" sz="1800" dirty="0"/>
              <a:t> je povinné posudzovanie kritérií </a:t>
            </a:r>
            <a:r>
              <a:rPr lang="sk-SK" sz="1800" dirty="0" err="1"/>
              <a:t>desegregácie</a:t>
            </a:r>
            <a:r>
              <a:rPr lang="sk-SK" sz="1800" dirty="0"/>
              <a:t>, </a:t>
            </a:r>
            <a:r>
              <a:rPr lang="sk-SK" sz="1800" dirty="0" err="1"/>
              <a:t>degetoizácie</a:t>
            </a:r>
            <a:r>
              <a:rPr lang="sk-SK" sz="1800" dirty="0"/>
              <a:t> a </a:t>
            </a:r>
            <a:r>
              <a:rPr lang="sk-SK" sz="1800" dirty="0" err="1"/>
              <a:t>destigmatizácie</a:t>
            </a:r>
            <a:r>
              <a:rPr lang="sk-SK" sz="1800" dirty="0"/>
              <a:t> overované prostredníctvom samostatnej uzavretej otázky v kontrolnom zozname, ktorá overuje, či je projekt v súlade s princípom </a:t>
            </a:r>
            <a:r>
              <a:rPr lang="sk-SK" sz="1800" dirty="0" err="1"/>
              <a:t>desegregácie</a:t>
            </a:r>
            <a:r>
              <a:rPr lang="sk-SK" sz="1800" dirty="0"/>
              <a:t>, </a:t>
            </a:r>
            <a:r>
              <a:rPr lang="sk-SK" sz="1800" dirty="0" err="1"/>
              <a:t>degetoizácie</a:t>
            </a:r>
            <a:r>
              <a:rPr lang="sk-SK" sz="1800" dirty="0"/>
              <a:t> a </a:t>
            </a:r>
            <a:r>
              <a:rPr lang="sk-SK" sz="1800" dirty="0" err="1"/>
              <a:t>destigmatizácie</a:t>
            </a:r>
            <a:r>
              <a:rPr lang="sk-SK" sz="18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bg2"/>
                </a:solidFill>
              </a:rPr>
              <a:t>Žiadateľ </a:t>
            </a:r>
            <a:r>
              <a:rPr lang="sk-SK" sz="1800" b="1" dirty="0" smtClean="0">
                <a:solidFill>
                  <a:schemeClr val="bg2"/>
                </a:solidFill>
              </a:rPr>
              <a:t>preukazuje </a:t>
            </a:r>
            <a:r>
              <a:rPr lang="sk-SK" sz="1800" b="1" dirty="0">
                <a:solidFill>
                  <a:schemeClr val="bg2"/>
                </a:solidFill>
              </a:rPr>
              <a:t>v </a:t>
            </a:r>
            <a:r>
              <a:rPr lang="sk-SK" sz="1800" b="1" dirty="0" err="1">
                <a:solidFill>
                  <a:schemeClr val="bg2"/>
                </a:solidFill>
              </a:rPr>
              <a:t>ŽoNFP</a:t>
            </a:r>
            <a:r>
              <a:rPr lang="sk-SK" sz="1800" b="1" dirty="0">
                <a:solidFill>
                  <a:schemeClr val="bg2"/>
                </a:solidFill>
              </a:rPr>
              <a:t> </a:t>
            </a:r>
            <a:r>
              <a:rPr lang="sk-SK" sz="1800" b="1" dirty="0" smtClean="0">
                <a:solidFill>
                  <a:schemeClr val="bg2"/>
                </a:solidFill>
              </a:rPr>
              <a:t>- </a:t>
            </a:r>
            <a:r>
              <a:rPr lang="sk-SK" sz="1800" dirty="0" smtClean="0"/>
              <a:t>v </a:t>
            </a:r>
            <a:r>
              <a:rPr lang="sk-SK" sz="1800" dirty="0"/>
              <a:t>časti 7.3 - Spôsob realizácie aktivít projektu, kde  preukáže súladu projektu s princípmi </a:t>
            </a:r>
            <a:r>
              <a:rPr lang="sk-SK" sz="1800" dirty="0" err="1"/>
              <a:t>desegregácie</a:t>
            </a:r>
            <a:r>
              <a:rPr lang="sk-SK" sz="1800" dirty="0"/>
              <a:t>, </a:t>
            </a:r>
            <a:r>
              <a:rPr lang="sk-SK" sz="1800" dirty="0" err="1"/>
              <a:t>degetoizácie</a:t>
            </a:r>
            <a:r>
              <a:rPr lang="sk-SK" sz="1800" dirty="0"/>
              <a:t> a </a:t>
            </a:r>
            <a:r>
              <a:rPr lang="sk-SK" sz="1800" dirty="0" err="1"/>
              <a:t>destigmatizácie</a:t>
            </a:r>
            <a:r>
              <a:rPr lang="sk-SK" sz="1800" dirty="0"/>
              <a:t> </a:t>
            </a:r>
            <a:r>
              <a:rPr lang="sk-SK" sz="1800" dirty="0" smtClean="0"/>
              <a:t>v</a:t>
            </a:r>
            <a:r>
              <a:rPr lang="sk-SK" sz="1800" dirty="0"/>
              <a:t> zmysle Metodického výkladu pre efektívne uplatňovanie princípov </a:t>
            </a:r>
            <a:r>
              <a:rPr lang="sk-SK" sz="1800" dirty="0" err="1"/>
              <a:t>desegregácie</a:t>
            </a:r>
            <a:r>
              <a:rPr lang="sk-SK" sz="1800" dirty="0"/>
              <a:t>, </a:t>
            </a:r>
            <a:r>
              <a:rPr lang="sk-SK" sz="1800" dirty="0" err="1"/>
              <a:t>degetoizácie</a:t>
            </a:r>
            <a:r>
              <a:rPr lang="sk-SK" sz="1800" dirty="0"/>
              <a:t> a </a:t>
            </a:r>
            <a:r>
              <a:rPr lang="sk-SK" sz="1800" dirty="0" err="1"/>
              <a:t>destigmatizácie</a:t>
            </a:r>
            <a:endParaRPr lang="sk-SK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62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143435" y="98612"/>
            <a:ext cx="1163235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r>
              <a:rPr lang="sk-SK" sz="1800" b="1" dirty="0"/>
              <a:t>Časť 5. PODMIENKY POSKYTNUTIA </a:t>
            </a:r>
            <a:r>
              <a:rPr lang="sk-SK" sz="1800" b="1" dirty="0" smtClean="0"/>
              <a:t>PRÍSPEVKU (PPP) - </a:t>
            </a:r>
            <a:r>
              <a:rPr lang="sk-SK" sz="1800" b="1" dirty="0" smtClean="0">
                <a:solidFill>
                  <a:schemeClr val="accent3"/>
                </a:solidFill>
              </a:rPr>
              <a:t>PRÍLOHA </a:t>
            </a:r>
            <a:r>
              <a:rPr lang="sk-SK" sz="1800" b="1" dirty="0">
                <a:solidFill>
                  <a:schemeClr val="accent3"/>
                </a:solidFill>
              </a:rPr>
              <a:t>č. 3 – Špecifikácia podmienok poskytnutia </a:t>
            </a:r>
            <a:r>
              <a:rPr lang="sk-SK" sz="1800" b="1" dirty="0" smtClean="0">
                <a:solidFill>
                  <a:schemeClr val="accent3"/>
                </a:solidFill>
              </a:rPr>
              <a:t>príspevku</a:t>
            </a:r>
            <a:endParaRPr lang="sk-SK" sz="1800" b="1" dirty="0">
              <a:solidFill>
                <a:schemeClr val="accent3"/>
              </a:solidFill>
            </a:endParaRPr>
          </a:p>
          <a:p>
            <a:endParaRPr lang="sk-SK" sz="2000" b="1" dirty="0"/>
          </a:p>
          <a:p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PPP č.9. 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Oprávnenosť aktivít projektu</a:t>
            </a:r>
          </a:p>
          <a:p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sk-SK" sz="1800" b="1" dirty="0"/>
              <a:t>Oprávnené miesto realizácie </a:t>
            </a:r>
            <a:r>
              <a:rPr lang="sk-SK" sz="1800" b="1" dirty="0" smtClean="0"/>
              <a:t>projektu</a:t>
            </a:r>
            <a:r>
              <a:rPr lang="sk-SK" sz="1800" dirty="0" smtClean="0"/>
              <a:t>: </a:t>
            </a:r>
            <a:r>
              <a:rPr lang="sk-SK" sz="1800" b="1" dirty="0">
                <a:solidFill>
                  <a:schemeClr val="bg2"/>
                </a:solidFill>
              </a:rPr>
              <a:t>celé územie </a:t>
            </a:r>
            <a:r>
              <a:rPr lang="sk-SK" sz="1800" b="1" dirty="0" smtClean="0">
                <a:solidFill>
                  <a:schemeClr val="bg2"/>
                </a:solidFill>
              </a:rPr>
              <a:t>SR</a:t>
            </a:r>
            <a:r>
              <a:rPr lang="sk-SK" sz="1800" b="1" dirty="0">
                <a:solidFill>
                  <a:schemeClr val="bg2"/>
                </a:solidFill>
              </a:rPr>
              <a:t> (NUTS I)</a:t>
            </a:r>
          </a:p>
          <a:p>
            <a:endParaRPr lang="sk-SK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/>
              <a:t>Pre posúdenie splnenia tejto časti podmienky poskytnutia príspevku je rozhodujúce miesto realizácie projektu, nie sídlo žiadateľa.</a:t>
            </a:r>
          </a:p>
          <a:p>
            <a:r>
              <a:rPr lang="sk-SK" sz="1800" dirty="0"/>
              <a:t> </a:t>
            </a:r>
          </a:p>
          <a:p>
            <a:r>
              <a:rPr lang="sk-SK" sz="1800" b="1" dirty="0"/>
              <a:t>Oprávneným typom akcie v zmysle PSK </a:t>
            </a:r>
            <a:r>
              <a:rPr lang="sk-SK" sz="1800" dirty="0"/>
              <a:t>sú: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sk-SK" sz="1800" dirty="0"/>
              <a:t>informačné a konzultačné činnosti zamerané na podporu činnosti subjektov sociálnej ekonomiky, vrátane podpory ich vzniku</a:t>
            </a:r>
          </a:p>
          <a:p>
            <a:endParaRPr lang="sk-SK" sz="1800" dirty="0"/>
          </a:p>
          <a:p>
            <a:r>
              <a:rPr lang="sk-SK" sz="1800" b="1" dirty="0"/>
              <a:t>Hlavnou aktivitou výzvy </a:t>
            </a:r>
            <a:r>
              <a:rPr lang="sk-SK" sz="1800" dirty="0"/>
              <a:t>sú </a:t>
            </a:r>
            <a:endParaRPr lang="sk-SK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 smtClean="0"/>
              <a:t>informačné </a:t>
            </a:r>
            <a:r>
              <a:rPr lang="sk-SK" sz="1800" dirty="0"/>
              <a:t>a konzultačné činnosti zamerané na podporu činnosti subjektov sociálnej ekonomiky, vrátane podpory ich vzniku. </a:t>
            </a:r>
          </a:p>
          <a:p>
            <a:endParaRPr lang="sk-SK" sz="20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50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-17832" y="-102120"/>
            <a:ext cx="11793617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000" b="1" dirty="0">
              <a:solidFill>
                <a:schemeClr val="accent3"/>
              </a:solidFill>
            </a:endParaRPr>
          </a:p>
          <a:p>
            <a:r>
              <a:rPr lang="sk-SK" sz="1800" b="1" dirty="0" smtClean="0">
                <a:solidFill>
                  <a:schemeClr val="accent3"/>
                </a:solidFill>
              </a:rPr>
              <a:t>Hlavná </a:t>
            </a:r>
            <a:r>
              <a:rPr lang="sk-SK" sz="1800" b="1" dirty="0">
                <a:solidFill>
                  <a:schemeClr val="accent3"/>
                </a:solidFill>
              </a:rPr>
              <a:t>aktivita </a:t>
            </a:r>
            <a:r>
              <a:rPr lang="sk-SK" sz="1800" dirty="0"/>
              <a:t>sa dá realizovať prostredníctvom </a:t>
            </a:r>
            <a:r>
              <a:rPr lang="sk-SK" sz="1800" b="1" dirty="0" err="1"/>
              <a:t>podaktivít</a:t>
            </a:r>
            <a:r>
              <a:rPr lang="sk-SK" sz="1800" b="1" dirty="0"/>
              <a:t> v 4-roch </a:t>
            </a:r>
            <a:r>
              <a:rPr lang="sk-SK" sz="1800" dirty="0"/>
              <a:t>možných </a:t>
            </a:r>
            <a:r>
              <a:rPr lang="sk-SK" sz="1800" b="1" dirty="0"/>
              <a:t>oblastiach </a:t>
            </a:r>
            <a:r>
              <a:rPr lang="sk-SK" sz="1800" b="1" dirty="0" err="1"/>
              <a:t>podaktivít</a:t>
            </a:r>
            <a:r>
              <a:rPr lang="sk-SK" sz="1800" dirty="0"/>
              <a:t>:</a:t>
            </a:r>
          </a:p>
          <a:p>
            <a:endParaRPr lang="sk-SK" sz="1800" dirty="0"/>
          </a:p>
          <a:p>
            <a:pPr lvl="0"/>
            <a:r>
              <a:rPr lang="sk-SK" sz="1800" b="1" dirty="0"/>
              <a:t>1. Vytváranie sietí pre spoluprácu v oblasti sociálnej </a:t>
            </a:r>
            <a:r>
              <a:rPr lang="sk-SK" sz="1800" b="1" dirty="0" smtClean="0"/>
              <a:t>ekonomiky (4 možné </a:t>
            </a:r>
            <a:r>
              <a:rPr lang="sk-SK" sz="1800" b="1" dirty="0" err="1" smtClean="0"/>
              <a:t>podaktivity</a:t>
            </a:r>
            <a:r>
              <a:rPr lang="sk-SK" sz="1800" b="1" dirty="0" smtClean="0"/>
              <a:t>, </a:t>
            </a:r>
            <a:r>
              <a:rPr lang="sk-SK" sz="1800" dirty="0" smtClean="0"/>
              <a:t>vrátane</a:t>
            </a:r>
            <a:endParaRPr lang="sk-SK" sz="1800" dirty="0"/>
          </a:p>
          <a:p>
            <a:pPr lvl="1"/>
            <a:r>
              <a:rPr lang="sk-SK" sz="1800" dirty="0" smtClean="0"/>
              <a:t>aktivity identifikovanej žiadateľom, ktorá je  jasne</a:t>
            </a:r>
            <a:r>
              <a:rPr lang="sk-SK" sz="1800" dirty="0"/>
              <a:t>, zrozumiteľne a nezameniteľne popísaná v </a:t>
            </a:r>
            <a:r>
              <a:rPr lang="sk-SK" sz="1800" dirty="0" err="1"/>
              <a:t>ŽoNFP</a:t>
            </a:r>
            <a:r>
              <a:rPr lang="sk-SK" sz="1800" dirty="0"/>
              <a:t> a </a:t>
            </a:r>
            <a:r>
              <a:rPr lang="sk-SK" sz="1800" dirty="0" smtClean="0"/>
              <a:t>súvisí </a:t>
            </a:r>
            <a:r>
              <a:rPr lang="sk-SK" sz="1800" dirty="0"/>
              <a:t>s oblasťou </a:t>
            </a:r>
            <a:r>
              <a:rPr lang="sk-SK" sz="1800" dirty="0" err="1"/>
              <a:t>podaktivít</a:t>
            </a:r>
            <a:r>
              <a:rPr lang="sk-SK" sz="1800" dirty="0"/>
              <a:t> 1</a:t>
            </a:r>
            <a:r>
              <a:rPr lang="sk-SK" sz="1800" dirty="0" smtClean="0"/>
              <a:t>)</a:t>
            </a:r>
          </a:p>
          <a:p>
            <a:pPr marL="400050" lvl="1" indent="-400050">
              <a:buFont typeface="+mj-lt"/>
              <a:buAutoNum type="romanLcPeriod"/>
            </a:pPr>
            <a:endParaRPr lang="sk-SK" sz="1800" dirty="0"/>
          </a:p>
          <a:p>
            <a:pPr lvl="0"/>
            <a:r>
              <a:rPr lang="sk-SK" sz="1800" b="1" dirty="0"/>
              <a:t>2. Vytváranie znalostných platforiem v oblasti sociálnej </a:t>
            </a:r>
            <a:r>
              <a:rPr lang="sk-SK" sz="1800" b="1" dirty="0" smtClean="0"/>
              <a:t>ekonomiky (3 </a:t>
            </a:r>
            <a:r>
              <a:rPr lang="sk-SK" sz="1800" b="1" dirty="0"/>
              <a:t>možné </a:t>
            </a:r>
            <a:r>
              <a:rPr lang="sk-SK" sz="1800" b="1" dirty="0" err="1"/>
              <a:t>podaktivity</a:t>
            </a:r>
            <a:r>
              <a:rPr lang="sk-SK" sz="1800" b="1" dirty="0"/>
              <a:t>, </a:t>
            </a:r>
            <a:r>
              <a:rPr lang="sk-SK" sz="1800" dirty="0" smtClean="0"/>
              <a:t>vrátane</a:t>
            </a:r>
            <a:endParaRPr lang="sk-SK" sz="1800" dirty="0"/>
          </a:p>
          <a:p>
            <a:pPr lvl="1"/>
            <a:r>
              <a:rPr lang="sk-SK" sz="1800" dirty="0"/>
              <a:t>aktivity identifikovanej žiadateľom, ktorá je  jasne, zrozumiteľne a nezameniteľne popísaná v </a:t>
            </a:r>
            <a:r>
              <a:rPr lang="sk-SK" sz="1800" dirty="0" err="1"/>
              <a:t>ŽoNFP</a:t>
            </a:r>
            <a:r>
              <a:rPr lang="sk-SK" sz="1800" dirty="0"/>
              <a:t> a súvisí s oblasťou </a:t>
            </a:r>
            <a:r>
              <a:rPr lang="sk-SK" sz="1800" dirty="0" err="1"/>
              <a:t>podaktivít</a:t>
            </a:r>
            <a:r>
              <a:rPr lang="sk-SK" sz="1800" dirty="0"/>
              <a:t> </a:t>
            </a:r>
            <a:r>
              <a:rPr lang="sk-SK" sz="1800" dirty="0" smtClean="0"/>
              <a:t> 2)</a:t>
            </a:r>
          </a:p>
          <a:p>
            <a:pPr lvl="1"/>
            <a:endParaRPr lang="sk-SK" sz="1800" b="1" dirty="0" smtClean="0"/>
          </a:p>
          <a:p>
            <a:pPr lvl="1"/>
            <a:r>
              <a:rPr lang="sk-SK" sz="1800" b="1" dirty="0" smtClean="0"/>
              <a:t>3</a:t>
            </a:r>
            <a:r>
              <a:rPr lang="sk-SK" sz="1800" b="1" dirty="0"/>
              <a:t>. Zvyšovanie povedomia o oblasti sociálnej </a:t>
            </a:r>
            <a:r>
              <a:rPr lang="sk-SK" sz="1800" b="1" dirty="0" smtClean="0"/>
              <a:t>ekonomiky (1 možná </a:t>
            </a:r>
            <a:r>
              <a:rPr lang="sk-SK" sz="1800" b="1" dirty="0" err="1" smtClean="0"/>
              <a:t>podaktivita</a:t>
            </a:r>
            <a:r>
              <a:rPr lang="sk-SK" sz="1800" b="1" dirty="0" smtClean="0"/>
              <a:t>)</a:t>
            </a:r>
          </a:p>
          <a:p>
            <a:pPr lvl="1"/>
            <a:endParaRPr lang="sk-SK" sz="1800" b="1" dirty="0" smtClean="0"/>
          </a:p>
          <a:p>
            <a:pPr lvl="0"/>
            <a:r>
              <a:rPr lang="sk-SK" sz="1800" b="1" dirty="0"/>
              <a:t>4. Rozvoj odborných kapacít zameraných na podporu sociálnej </a:t>
            </a:r>
            <a:r>
              <a:rPr lang="sk-SK" sz="1800" b="1" dirty="0" smtClean="0"/>
              <a:t>ekonomiky (5 možných </a:t>
            </a:r>
            <a:r>
              <a:rPr lang="sk-SK" sz="1800" b="1" dirty="0" err="1" smtClean="0"/>
              <a:t>podaktivít</a:t>
            </a:r>
            <a:r>
              <a:rPr lang="sk-SK" sz="1800" b="1" dirty="0" smtClean="0"/>
              <a:t>, </a:t>
            </a:r>
            <a:r>
              <a:rPr lang="sk-SK" sz="1800" dirty="0" smtClean="0"/>
              <a:t>vrátane aktivity </a:t>
            </a:r>
            <a:r>
              <a:rPr lang="sk-SK" sz="1800" dirty="0"/>
              <a:t>identifikovanej žiadateľom, ktorá je  jasne, zrozumiteľne a nezameniteľne popísaná v </a:t>
            </a:r>
            <a:r>
              <a:rPr lang="sk-SK" sz="1800" dirty="0" err="1"/>
              <a:t>ŽoNFP</a:t>
            </a:r>
            <a:r>
              <a:rPr lang="sk-SK" sz="1800" dirty="0"/>
              <a:t> a súvisí s oblasťou </a:t>
            </a:r>
            <a:r>
              <a:rPr lang="sk-SK" sz="1800" dirty="0" err="1"/>
              <a:t>podaktivít</a:t>
            </a:r>
            <a:r>
              <a:rPr lang="sk-SK" sz="1800" dirty="0"/>
              <a:t>  </a:t>
            </a:r>
            <a:r>
              <a:rPr lang="sk-SK" sz="1800" dirty="0" smtClean="0"/>
              <a:t>4)</a:t>
            </a:r>
          </a:p>
          <a:p>
            <a:pPr lvl="0"/>
            <a:endParaRPr lang="sk-SK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/>
              <a:t>žiadateľ môže </a:t>
            </a:r>
            <a:r>
              <a:rPr lang="sk-SK" sz="1800" dirty="0"/>
              <a:t>v závislosti od svojej pôsobnosti (regionálna/ celoštátna) realizovať </a:t>
            </a:r>
            <a:r>
              <a:rPr lang="sk-SK" sz="1800" b="1" dirty="0"/>
              <a:t>ľubovoľný počet </a:t>
            </a:r>
            <a:r>
              <a:rPr lang="sk-SK" sz="1800" b="1" dirty="0" err="1"/>
              <a:t>podaktivít</a:t>
            </a:r>
            <a:r>
              <a:rPr lang="sk-SK" sz="1800" b="1" dirty="0"/>
              <a:t> </a:t>
            </a:r>
            <a:r>
              <a:rPr lang="sk-SK" sz="1800" dirty="0"/>
              <a:t>(minimálne jednu) v </a:t>
            </a:r>
            <a:r>
              <a:rPr lang="sk-SK" sz="1800" b="1" dirty="0"/>
              <a:t>ľubovoľne zvolených oblastiach </a:t>
            </a:r>
            <a:r>
              <a:rPr lang="sk-SK" sz="1800" b="1" dirty="0" err="1" smtClean="0"/>
              <a:t>podaktivít</a:t>
            </a:r>
            <a:r>
              <a:rPr lang="sk-SK" sz="1800" b="1" dirty="0" smtClean="0"/>
              <a:t>*</a:t>
            </a:r>
            <a:r>
              <a:rPr lang="sk-SK" sz="1800" dirty="0" smtClean="0"/>
              <a:t>. </a:t>
            </a:r>
          </a:p>
          <a:p>
            <a:r>
              <a:rPr lang="sk-SK" sz="1800" dirty="0"/>
              <a:t> 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/>
              <a:t> </a:t>
            </a:r>
            <a:r>
              <a:rPr lang="sk-SK" sz="1800" b="1" dirty="0">
                <a:solidFill>
                  <a:schemeClr val="bg2"/>
                </a:solidFill>
              </a:rPr>
              <a:t>Žiadateľ preukazuje v </a:t>
            </a:r>
            <a:r>
              <a:rPr lang="sk-SK" sz="1800" b="1" dirty="0" err="1">
                <a:solidFill>
                  <a:schemeClr val="bg2"/>
                </a:solidFill>
              </a:rPr>
              <a:t>ŽoNFP</a:t>
            </a:r>
            <a:r>
              <a:rPr lang="sk-SK" sz="1800" b="1" dirty="0">
                <a:solidFill>
                  <a:schemeClr val="bg2"/>
                </a:solidFill>
              </a:rPr>
              <a:t> - </a:t>
            </a:r>
            <a:r>
              <a:rPr lang="sk-SK" sz="1800" dirty="0"/>
              <a:t>v časti </a:t>
            </a:r>
            <a:r>
              <a:rPr lang="sk-SK" sz="1800" dirty="0" smtClean="0"/>
              <a:t>6 </a:t>
            </a:r>
            <a:r>
              <a:rPr lang="sk-SK" sz="1800" dirty="0"/>
              <a:t>Miesto realizácie </a:t>
            </a:r>
            <a:r>
              <a:rPr lang="sk-SK" sz="1800" dirty="0" smtClean="0"/>
              <a:t>projektu  </a:t>
            </a:r>
            <a:r>
              <a:rPr lang="sk-SK" sz="1800" dirty="0"/>
              <a:t>a 7.3 - Spôsob realizácie aktivít </a:t>
            </a:r>
            <a:r>
              <a:rPr lang="sk-SK" sz="1800" dirty="0" smtClean="0"/>
              <a:t>projektu</a:t>
            </a:r>
            <a:endParaRPr lang="sk-SK" sz="1800" dirty="0"/>
          </a:p>
          <a:p>
            <a:endParaRPr lang="sk-SK" sz="1800" dirty="0"/>
          </a:p>
          <a:p>
            <a:endParaRPr lang="sk-SK" sz="18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83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134471" y="170329"/>
            <a:ext cx="11641314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sk-SK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pPr lvl="0"/>
            <a:r>
              <a:rPr lang="sk-SK" sz="2000" b="1" dirty="0"/>
              <a:t>Časť </a:t>
            </a:r>
            <a:r>
              <a:rPr lang="sk-SK" sz="2000" b="1" dirty="0" smtClean="0"/>
              <a:t>6</a:t>
            </a:r>
            <a:r>
              <a:rPr lang="sk-SK" sz="2000" b="1" dirty="0"/>
              <a:t>. ĎALŠIE SKUTOČNOSTI TÝKAJÚCE SA POSKYTOVANIA PRÍSPEVKU </a:t>
            </a:r>
          </a:p>
          <a:p>
            <a:pPr algn="just"/>
            <a:r>
              <a:rPr lang="sk-SK" sz="2000" dirty="0"/>
              <a:t>	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/>
              <a:t>Súbor podmienok, ktoré sa uplatnia až po skončení konania o </a:t>
            </a:r>
            <a:r>
              <a:rPr lang="sk-SK" sz="1800" dirty="0" err="1"/>
              <a:t>ŽoNFP</a:t>
            </a:r>
            <a:r>
              <a:rPr lang="sk-SK" sz="1800" dirty="0"/>
              <a:t> (v predzmluvnom režime a počas trvania </a:t>
            </a:r>
            <a:r>
              <a:rPr lang="sk-SK" sz="1800" dirty="0" smtClean="0"/>
              <a:t>zmluvy o NFP) – sú prenesené do zmluvy o NFP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1800" dirty="0"/>
              <a:t>overujú </a:t>
            </a:r>
            <a:r>
              <a:rPr lang="sk-SK" sz="1800" dirty="0" smtClean="0"/>
              <a:t>sa pred podpisom zmluvy a počas implementácie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k-SK" sz="1800" dirty="0"/>
          </a:p>
          <a:p>
            <a:r>
              <a:rPr lang="sk-SK" sz="1800" b="1" dirty="0" smtClean="0"/>
              <a:t>Patria sem: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Súlad s horizontálnymi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princípmi </a:t>
            </a:r>
            <a:r>
              <a:rPr lang="sk-SK" b="1" dirty="0" smtClean="0">
                <a:solidFill>
                  <a:schemeClr val="bg2"/>
                </a:solidFill>
              </a:rPr>
              <a:t>(aj PPP č.2 – preukazuje sa v konaní o </a:t>
            </a:r>
            <a:r>
              <a:rPr lang="sk-SK" b="1" dirty="0" err="1" smtClean="0">
                <a:solidFill>
                  <a:schemeClr val="bg2"/>
                </a:solidFill>
              </a:rPr>
              <a:t>ŽoNFP</a:t>
            </a:r>
            <a:r>
              <a:rPr lang="sk-SK" b="1" dirty="0" smtClean="0">
                <a:solidFill>
                  <a:schemeClr val="bg2"/>
                </a:solidFill>
              </a:rPr>
              <a:t>, ale aj v rámci implementácie –FK)</a:t>
            </a:r>
            <a:endParaRPr lang="sk-SK" b="1" dirty="0">
              <a:solidFill>
                <a:schemeClr val="bg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k-SK" sz="1600" b="1" dirty="0" smtClean="0">
              <a:solidFill>
                <a:schemeClr val="bg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Zákaz vedenia výkonu rozhodnutia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voči žiadateľovi </a:t>
            </a:r>
            <a:r>
              <a:rPr lang="sk-SK" sz="1600" b="1" dirty="0">
                <a:solidFill>
                  <a:schemeClr val="bg2"/>
                </a:solidFill>
              </a:rPr>
              <a:t>(preukazuje sa iba v prípade, ak podmienku nie je možné overiť v informačných systémoch verejnej správy- napr. Centrálnom registri exekúcií) </a:t>
            </a:r>
            <a:endParaRPr lang="sk-SK" sz="1600" b="1" dirty="0" smtClean="0">
              <a:solidFill>
                <a:schemeClr val="bg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k-SK" sz="1600" b="1" dirty="0">
              <a:solidFill>
                <a:schemeClr val="bg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Merateľné ukazovatele a Iné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údaje </a:t>
            </a:r>
            <a:r>
              <a:rPr lang="sk-SK" sz="1600" b="1" dirty="0">
                <a:solidFill>
                  <a:schemeClr val="bg2"/>
                </a:solidFill>
              </a:rPr>
              <a:t>(</a:t>
            </a:r>
            <a:r>
              <a:rPr lang="sk-SK" sz="1600" b="1" dirty="0" smtClean="0">
                <a:solidFill>
                  <a:schemeClr val="bg2"/>
                </a:solidFill>
              </a:rPr>
              <a:t>príloha č.6 výzvy </a:t>
            </a:r>
            <a:r>
              <a:rPr lang="sk-SK" sz="1600" b="1" dirty="0">
                <a:solidFill>
                  <a:schemeClr val="bg2"/>
                </a:solidFill>
              </a:rPr>
              <a:t>– preukazuje sa v </a:t>
            </a:r>
            <a:r>
              <a:rPr lang="sk-SK" sz="1600" b="1" dirty="0" err="1">
                <a:solidFill>
                  <a:schemeClr val="bg2"/>
                </a:solidFill>
              </a:rPr>
              <a:t>ŽoNFP</a:t>
            </a:r>
            <a:r>
              <a:rPr lang="sk-SK" sz="1600" b="1" dirty="0">
                <a:solidFill>
                  <a:schemeClr val="bg2"/>
                </a:solidFill>
              </a:rPr>
              <a:t> časť 10. MU projektu</a:t>
            </a:r>
            <a:r>
              <a:rPr lang="sk-SK" sz="1600" b="1" dirty="0" smtClean="0">
                <a:solidFill>
                  <a:schemeClr val="bg2"/>
                </a:solidFill>
              </a:rPr>
              <a:t>)*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Časová oprávnenosť aktivít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projektu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od 1.októbra 2024 do 30. novembra 2029 a zároveň max. 48 mesiacov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. </a:t>
            </a:r>
            <a:r>
              <a:rPr lang="sk-SK" sz="1600" b="1" dirty="0">
                <a:solidFill>
                  <a:schemeClr val="bg2"/>
                </a:solidFill>
              </a:rPr>
              <a:t>(preukazuje sa v </a:t>
            </a:r>
            <a:r>
              <a:rPr lang="sk-SK" sz="1600" b="1" dirty="0" err="1">
                <a:solidFill>
                  <a:schemeClr val="bg2"/>
                </a:solidFill>
              </a:rPr>
              <a:t>ŽoNFP</a:t>
            </a:r>
            <a:r>
              <a:rPr lang="sk-SK" sz="1600" b="1" dirty="0">
                <a:solidFill>
                  <a:schemeClr val="bg2"/>
                </a:solidFill>
              </a:rPr>
              <a:t> časť 7.3 - Spôsob realizácie aktivít projektu a v časti 9. Harmonogram realizácie </a:t>
            </a:r>
            <a:r>
              <a:rPr lang="sk-SK" sz="1600" b="1" dirty="0" smtClean="0">
                <a:solidFill>
                  <a:schemeClr val="bg2"/>
                </a:solidFill>
              </a:rPr>
              <a:t>aktivít)</a:t>
            </a:r>
            <a:endParaRPr lang="sk-SK" sz="1600" b="1" dirty="0">
              <a:solidFill>
                <a:schemeClr val="bg2"/>
              </a:solidFill>
            </a:endParaRPr>
          </a:p>
          <a:p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endParaRPr lang="sk-SK" sz="20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88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434715" y="704538"/>
            <a:ext cx="1134107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sk-SK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pPr algn="just"/>
            <a:endParaRPr lang="sk-SK" sz="2000" b="1" dirty="0" smtClean="0"/>
          </a:p>
          <a:p>
            <a:pPr algn="just"/>
            <a:r>
              <a:rPr lang="sk-SK" sz="2000" b="1" dirty="0" smtClean="0"/>
              <a:t>Časť 7. </a:t>
            </a:r>
            <a:r>
              <a:rPr lang="sk-SK" sz="2000" b="1" dirty="0"/>
              <a:t>INFORMÁCIE K SPÔSOBU PREDLOŽENIA </a:t>
            </a:r>
            <a:r>
              <a:rPr lang="sk-SK" sz="2000" b="1" dirty="0" err="1"/>
              <a:t>ŽoNFP</a:t>
            </a:r>
            <a:endParaRPr lang="sk-SK" sz="2000" b="1" dirty="0"/>
          </a:p>
          <a:p>
            <a:pPr algn="just"/>
            <a:r>
              <a:rPr lang="sk-SK" sz="2000" b="1" dirty="0"/>
              <a:t>		</a:t>
            </a:r>
            <a:endParaRPr lang="sk-SK" sz="2000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/>
              <a:t>Počet a frekvencia podaných </a:t>
            </a:r>
            <a:r>
              <a:rPr lang="sk-SK" sz="1800" b="1" dirty="0" err="1"/>
              <a:t>ŽoNFP</a:t>
            </a:r>
            <a:r>
              <a:rPr lang="sk-SK" sz="1800" b="1" dirty="0"/>
              <a:t> </a:t>
            </a:r>
            <a:r>
              <a:rPr lang="sk-SK" sz="1800" b="1" dirty="0" smtClean="0"/>
              <a:t> - 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len 1 </a:t>
            </a:r>
            <a:r>
              <a:rPr lang="sk-SK" sz="18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ŽoNFP</a:t>
            </a:r>
            <a:endParaRPr lang="sk-SK" sz="18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/>
              <a:t>Spôsob podania </a:t>
            </a:r>
            <a:r>
              <a:rPr lang="sk-SK" sz="1800" b="1" dirty="0" err="1"/>
              <a:t>ŽoNFP</a:t>
            </a:r>
            <a:r>
              <a:rPr lang="sk-SK" sz="1800" b="1" dirty="0"/>
              <a:t> </a:t>
            </a:r>
            <a:r>
              <a:rPr lang="sk-SK" sz="1800" b="1" dirty="0" smtClean="0"/>
              <a:t>-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riadne a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včas* </a:t>
            </a:r>
            <a:r>
              <a:rPr lang="sk-SK" b="1" dirty="0" smtClean="0">
                <a:solidFill>
                  <a:schemeClr val="bg2"/>
                </a:solidFill>
              </a:rPr>
              <a:t>(príloha č.2 </a:t>
            </a:r>
            <a:r>
              <a:rPr lang="sk-SK" b="1" dirty="0">
                <a:solidFill>
                  <a:schemeClr val="bg2"/>
                </a:solidFill>
              </a:rPr>
              <a:t>výzvy Všeobecná  informácia k predkladaniu a schvaľovaniu </a:t>
            </a:r>
            <a:r>
              <a:rPr lang="sk-SK" b="1" dirty="0" err="1" smtClean="0">
                <a:solidFill>
                  <a:schemeClr val="bg2"/>
                </a:solidFill>
              </a:rPr>
              <a:t>ŽoNFP</a:t>
            </a:r>
            <a:r>
              <a:rPr lang="sk-SK" b="1" dirty="0" smtClean="0">
                <a:solidFill>
                  <a:schemeClr val="bg2"/>
                </a:solidFill>
              </a:rPr>
              <a:t>).</a:t>
            </a:r>
            <a:endParaRPr lang="sk-SK" b="1" dirty="0">
              <a:solidFill>
                <a:schemeClr val="bg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/>
              <a:t>Miesto pre podanie </a:t>
            </a:r>
            <a:r>
              <a:rPr lang="sk-SK" sz="1800" b="1" dirty="0" err="1"/>
              <a:t>ŽoNFP</a:t>
            </a:r>
            <a:r>
              <a:rPr lang="sk-SK" sz="1800" b="1" dirty="0"/>
              <a:t> </a:t>
            </a:r>
            <a:r>
              <a:rPr lang="sk-SK" b="1" dirty="0" smtClean="0"/>
              <a:t>- </a:t>
            </a:r>
            <a:r>
              <a:rPr lang="sk-SK" sz="1800" b="1" dirty="0" smtClean="0"/>
              <a:t>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elektronicky cez ITMS 21+ </a:t>
            </a:r>
            <a:r>
              <a:rPr lang="sk-SK" sz="1800" b="1" u="sng" dirty="0">
                <a:solidFill>
                  <a:schemeClr val="accent3"/>
                </a:solidFill>
              </a:rPr>
              <a:t>a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zároveň cez ÚPVS</a:t>
            </a:r>
          </a:p>
          <a:p>
            <a:endParaRPr lang="sk-SK" sz="2000" b="1" dirty="0" smtClean="0"/>
          </a:p>
          <a:p>
            <a:endParaRPr lang="sk-SK" sz="2000" b="1" dirty="0" smtClean="0"/>
          </a:p>
          <a:p>
            <a:r>
              <a:rPr lang="sk-SK" sz="2000" b="1" dirty="0" smtClean="0"/>
              <a:t>Časť </a:t>
            </a:r>
            <a:r>
              <a:rPr lang="sk-SK" sz="2000" b="1" dirty="0"/>
              <a:t>8. PREDPOKLADANÁ LEHOTA NA VYDANIE ROZHODNUTIA V KONANÍ O </a:t>
            </a:r>
            <a:r>
              <a:rPr lang="sk-SK" sz="2000" b="1" dirty="0" err="1"/>
              <a:t>ŽoNFP</a:t>
            </a:r>
            <a:endParaRPr lang="sk-SK" sz="2000" b="1" dirty="0"/>
          </a:p>
          <a:p>
            <a:endParaRPr lang="sk-SK" sz="2000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o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70 pracovných dní od termínu uzávierky príslušného hodnotiaceho kola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k-SK" sz="2000" b="1" dirty="0"/>
          </a:p>
          <a:p>
            <a:endParaRPr lang="sk-SK" sz="20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9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434715" y="704538"/>
            <a:ext cx="1134107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sk-SK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pPr algn="just"/>
            <a:r>
              <a:rPr lang="sk-SK" sz="2000" b="1" dirty="0"/>
              <a:t>Časť </a:t>
            </a:r>
            <a:r>
              <a:rPr lang="sk-SK" sz="2000" b="1" dirty="0" smtClean="0"/>
              <a:t>9</a:t>
            </a:r>
            <a:r>
              <a:rPr lang="sk-SK" sz="2000" b="1" dirty="0"/>
              <a:t>. ĎALŠIE FORMÁLNE NÁLEŽITOSTI</a:t>
            </a:r>
          </a:p>
          <a:p>
            <a:pPr algn="just"/>
            <a:r>
              <a:rPr lang="sk-SK" sz="1800" b="1" dirty="0"/>
              <a:t>		</a:t>
            </a:r>
            <a:endParaRPr lang="sk-SK" sz="1800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 smtClean="0"/>
              <a:t>Register </a:t>
            </a:r>
            <a:r>
              <a:rPr lang="sk-SK" sz="1800" b="1" dirty="0"/>
              <a:t>partnerov </a:t>
            </a:r>
            <a:r>
              <a:rPr lang="sk-SK" sz="1800" b="1" dirty="0" smtClean="0"/>
              <a:t>verejného sektora –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zápis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žiadateľa do registra (ak relevantné) </a:t>
            </a:r>
          </a:p>
          <a:p>
            <a:r>
              <a:rPr lang="sk-SK" sz="1800" b="1" dirty="0" smtClean="0"/>
              <a:t>     – </a:t>
            </a:r>
            <a:r>
              <a:rPr lang="sk-SK" sz="1800" b="1" dirty="0" smtClean="0">
                <a:solidFill>
                  <a:schemeClr val="bg2"/>
                </a:solidFill>
              </a:rPr>
              <a:t>overuje sa v čase podpisu zmluvy na webovom sídle Registra</a:t>
            </a:r>
          </a:p>
          <a:p>
            <a:r>
              <a:rPr lang="sk-SK" sz="1800" b="1" dirty="0" smtClean="0">
                <a:solidFill>
                  <a:schemeClr val="bg2"/>
                </a:solidFill>
              </a:rPr>
              <a:t> </a:t>
            </a:r>
            <a:endParaRPr lang="sk-SK" sz="1800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 smtClean="0"/>
              <a:t>Bezúhonnosť*  - </a:t>
            </a:r>
            <a:r>
              <a:rPr lang="sk-SK" sz="1800" b="1" dirty="0">
                <a:solidFill>
                  <a:schemeClr val="bg2"/>
                </a:solidFill>
              </a:rPr>
              <a:t>nie je možné z technických dôvodov overiť cez integračnú akciu </a:t>
            </a:r>
            <a:r>
              <a:rPr lang="sk-SK" sz="1800" b="1" dirty="0" smtClean="0">
                <a:solidFill>
                  <a:schemeClr val="bg2"/>
                </a:solidFill>
              </a:rPr>
              <a:t>v ITMS 21+ </a:t>
            </a:r>
          </a:p>
          <a:p>
            <a:endParaRPr lang="sk-SK" sz="1800" b="1" dirty="0" smtClean="0">
              <a:solidFill>
                <a:schemeClr val="bg2"/>
              </a:solidFill>
            </a:endParaRPr>
          </a:p>
          <a:p>
            <a:r>
              <a:rPr lang="sk-SK" sz="1800" b="1" dirty="0" smtClean="0">
                <a:solidFill>
                  <a:schemeClr val="bg2"/>
                </a:solidFill>
              </a:rPr>
              <a:t>Usmernenie </a:t>
            </a:r>
            <a:r>
              <a:rPr lang="sk-SK" sz="1800" b="1" dirty="0">
                <a:solidFill>
                  <a:schemeClr val="bg2"/>
                </a:solidFill>
              </a:rPr>
              <a:t>k jednotnému postupu preukázania </a:t>
            </a:r>
            <a:r>
              <a:rPr lang="sk-SK" sz="1800" b="1" dirty="0" smtClean="0">
                <a:solidFill>
                  <a:schemeClr val="bg2"/>
                </a:solidFill>
              </a:rPr>
              <a:t>bezúhonnosti: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 smtClean="0">
              <a:solidFill>
                <a:schemeClr val="bg2"/>
              </a:solidFill>
            </a:endParaRPr>
          </a:p>
          <a:p>
            <a:r>
              <a:rPr lang="sk-SK" sz="1800" b="1" dirty="0" smtClean="0">
                <a:solidFill>
                  <a:schemeClr val="bg2"/>
                </a:solidFill>
              </a:rPr>
              <a:t>Možnosť č.1. -  zabezpečenie výpisu z registra trestov </a:t>
            </a:r>
            <a:r>
              <a:rPr lang="sk-SK" sz="1800" dirty="0" smtClean="0"/>
              <a:t>(v rámci </a:t>
            </a:r>
            <a:r>
              <a:rPr lang="sk-SK" sz="1800" dirty="0" err="1" smtClean="0"/>
              <a:t>ŽoNFP</a:t>
            </a:r>
            <a:r>
              <a:rPr lang="sk-SK" sz="1800" dirty="0" smtClean="0"/>
              <a:t> žiadateľ predloží prílohu </a:t>
            </a:r>
            <a:r>
              <a:rPr lang="sk-SK" sz="1800" dirty="0"/>
              <a:t>č.1 Usmernenia „Poskytnutie údajov potrebných na vyžiadanie </a:t>
            </a:r>
            <a:r>
              <a:rPr lang="sk-SK" sz="1800" dirty="0" smtClean="0"/>
              <a:t>výpisu </a:t>
            </a:r>
            <a:r>
              <a:rPr lang="sk-SK" sz="1800" dirty="0"/>
              <a:t>z registra trestov“ </a:t>
            </a:r>
            <a:r>
              <a:rPr lang="sk-SK" sz="1800" dirty="0" smtClean="0"/>
              <a:t>a poskytovateľ  zabezpečí výpis z registra trestov alebo žiadateľ  predloží priamo </a:t>
            </a:r>
            <a:r>
              <a:rPr lang="sk-SK" sz="1800" dirty="0"/>
              <a:t>výpis z registra </a:t>
            </a:r>
            <a:r>
              <a:rPr lang="sk-SK" sz="1800" dirty="0" smtClean="0"/>
              <a:t>trestov)</a:t>
            </a:r>
          </a:p>
          <a:p>
            <a:r>
              <a:rPr lang="sk-SK" sz="1800" dirty="0" smtClean="0"/>
              <a:t> </a:t>
            </a:r>
            <a:endParaRPr lang="sk-SK" sz="1800" dirty="0"/>
          </a:p>
          <a:p>
            <a:r>
              <a:rPr lang="sk-SK" sz="1800" b="1" dirty="0" smtClean="0">
                <a:solidFill>
                  <a:schemeClr val="bg2"/>
                </a:solidFill>
              </a:rPr>
              <a:t>Možnosť č.2. - </a:t>
            </a:r>
            <a:r>
              <a:rPr lang="sk-SK" sz="1800" dirty="0"/>
              <a:t>Zamestnanec štátnej a verejnej správy Slovenskej republiky predkladá poskytovateľovi Čestné vyhlásenie o </a:t>
            </a:r>
            <a:r>
              <a:rPr lang="sk-SK" sz="1800" dirty="0" smtClean="0"/>
              <a:t>bezúhonnosti - príloha č.2 </a:t>
            </a:r>
            <a:r>
              <a:rPr lang="sk-SK" sz="1800" dirty="0"/>
              <a:t>Usmernenia</a:t>
            </a:r>
            <a:r>
              <a:rPr lang="sk-SK" sz="1800" dirty="0" smtClean="0"/>
              <a:t> (ČV je už súčasťou formuláru </a:t>
            </a:r>
            <a:r>
              <a:rPr lang="sk-SK" sz="1800" dirty="0" err="1" smtClean="0"/>
              <a:t>ŽoNFP</a:t>
            </a:r>
            <a:r>
              <a:rPr lang="sk-SK" sz="1800" dirty="0" smtClean="0"/>
              <a:t> časť 15.)</a:t>
            </a:r>
          </a:p>
          <a:p>
            <a:endParaRPr lang="sk-SK" sz="20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63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434715" y="704538"/>
            <a:ext cx="1134107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sk-SK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pPr algn="just"/>
            <a:r>
              <a:rPr lang="sk-SK" sz="2000" b="1" dirty="0"/>
              <a:t>Časť 9. ĎALŠIE FORMÁLNE NÁLEŽITOSTI</a:t>
            </a:r>
          </a:p>
          <a:p>
            <a:pPr algn="just"/>
            <a:r>
              <a:rPr lang="sk-SK" sz="2000" b="1" dirty="0"/>
              <a:t>		</a:t>
            </a:r>
            <a:endParaRPr lang="sk-SK" sz="2000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/>
              <a:t>Podmienka dodržania pravidiel pre poskytnutie štátnej pomoci alebo minimálnej pomoci vyplývajúcich z pravidiel Európskej únie o štátnej pomoci a osobitného predpisu (zákon č. 358/2015 Z. z. o úprave niektorých vzťahov v oblasti štátnej pomoci a minimálnej pomoci a o zmene a doplnení niektorých zákonov (zákon o štátnej pomoci</a:t>
            </a:r>
            <a:r>
              <a:rPr lang="sk-SK" sz="1800" b="1" dirty="0" smtClean="0"/>
              <a:t>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/>
          </a:p>
          <a:p>
            <a:r>
              <a:rPr lang="sk-SK" sz="1800" b="1" dirty="0" smtClean="0"/>
              <a:t>-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potreba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dodržať charakter projektu a realizovať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hlavnú aktivitu prostredníctvom zvolených </a:t>
            </a:r>
            <a:r>
              <a:rPr lang="sk-SK" sz="18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podaktivít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tak ako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to je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stanovené výzvou  - majú charakter „nehospodárskej činnosti“ v zmysle pravidiel štátnej pomoci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.</a:t>
            </a:r>
          </a:p>
          <a:p>
            <a:endParaRPr lang="sk-SK" sz="1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endParaRPr lang="sk-SK" sz="20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1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434715" y="704538"/>
            <a:ext cx="1134107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sk-SK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pPr algn="just"/>
            <a:endParaRPr lang="sk-SK" sz="1800" b="1" dirty="0"/>
          </a:p>
          <a:p>
            <a:pPr algn="just"/>
            <a:r>
              <a:rPr lang="sk-SK" sz="2000" b="1" dirty="0"/>
              <a:t>Rámcový program online informačného semináru: </a:t>
            </a:r>
            <a:endParaRPr lang="sk-SK" sz="2000" b="1" dirty="0" smtClean="0"/>
          </a:p>
          <a:p>
            <a:pPr algn="just"/>
            <a:endParaRPr lang="sk-SK" sz="2000" b="1" dirty="0"/>
          </a:p>
          <a:p>
            <a:pPr>
              <a:lnSpc>
                <a:spcPct val="200000"/>
              </a:lnSpc>
            </a:pPr>
            <a:r>
              <a:rPr lang="sk-SK" sz="1800" b="1" dirty="0"/>
              <a:t>9:30 –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Otvorenie</a:t>
            </a:r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sk-SK" sz="1800" b="1" dirty="0"/>
              <a:t>9:35 - 9:50 –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Prezentácia výzvy Podpora rozvoja sociálnej ekonomiky</a:t>
            </a:r>
          </a:p>
          <a:p>
            <a:pPr>
              <a:lnSpc>
                <a:spcPct val="200000"/>
              </a:lnSpc>
            </a:pPr>
            <a:r>
              <a:rPr lang="sk-SK" sz="1800" b="1" dirty="0"/>
              <a:t>9:50 - 10:20 –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Rozpočet a merateľné ukazovatele </a:t>
            </a:r>
          </a:p>
          <a:p>
            <a:pPr>
              <a:lnSpc>
                <a:spcPct val="200000"/>
              </a:lnSpc>
            </a:pPr>
            <a:r>
              <a:rPr lang="sk-SK" sz="1800" b="1" dirty="0"/>
              <a:t>10:20 - 10:35 –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Zjednodušené vykazovanie výdavkov</a:t>
            </a:r>
          </a:p>
          <a:p>
            <a:pPr>
              <a:lnSpc>
                <a:spcPct val="200000"/>
              </a:lnSpc>
            </a:pPr>
            <a:r>
              <a:rPr lang="sk-SK" sz="1800" b="1" dirty="0"/>
              <a:t>10:35 - 10:50 –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Diskusia </a:t>
            </a:r>
          </a:p>
          <a:p>
            <a:pPr>
              <a:lnSpc>
                <a:spcPct val="200000"/>
              </a:lnSpc>
            </a:pPr>
            <a:r>
              <a:rPr lang="sk-SK" sz="1800" b="1" dirty="0"/>
              <a:t>10:50 –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Záver</a:t>
            </a:r>
          </a:p>
          <a:p>
            <a:endParaRPr lang="sk-SK" sz="20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09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281940" y="286871"/>
            <a:ext cx="11493845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sk-SK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pPr algn="just"/>
            <a:r>
              <a:rPr lang="sk-SK" sz="2000" b="1" dirty="0"/>
              <a:t>Časť </a:t>
            </a:r>
            <a:r>
              <a:rPr lang="sk-SK" sz="2000" b="1" dirty="0" smtClean="0"/>
              <a:t>9. </a:t>
            </a:r>
            <a:r>
              <a:rPr lang="sk-SK" sz="2000" b="1" dirty="0"/>
              <a:t>ĎALŠIE FORMÁLNE </a:t>
            </a:r>
            <a:r>
              <a:rPr lang="sk-SK" sz="2000" b="1" dirty="0" smtClean="0"/>
              <a:t>NÁLEŽITOSTI</a:t>
            </a:r>
            <a:r>
              <a:rPr lang="sk-SK" sz="1800" b="1" dirty="0"/>
              <a:t>	</a:t>
            </a:r>
            <a:endParaRPr lang="sk-SK" sz="1800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/>
              <a:t>Oprávnenosť </a:t>
            </a:r>
            <a:r>
              <a:rPr lang="sk-SK" sz="1800" b="1" dirty="0" smtClean="0"/>
              <a:t>výdavkov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 smtClean="0"/>
          </a:p>
          <a:p>
            <a:pPr marL="661988" indent="-285750">
              <a:buFontTx/>
              <a:buChar char="-"/>
            </a:pPr>
            <a:r>
              <a:rPr lang="sk-SK" sz="1800" dirty="0" smtClean="0"/>
              <a:t>Výdavok </a:t>
            </a:r>
            <a:r>
              <a:rPr lang="sk-SK" sz="1800" dirty="0"/>
              <a:t>musí byť vynaložený a skutočne uhradený počas obdobia oprávnenosti výdavkov a to v rozmedzí časového obdobia stanoveného NSU: medzi 1. januárom 2021 a 31. decembrom 2029, pričom platí, </a:t>
            </a:r>
            <a:r>
              <a:rPr lang="sk-SK" sz="1800" dirty="0" smtClean="0"/>
              <a:t>že: </a:t>
            </a:r>
          </a:p>
          <a:p>
            <a:pPr marL="376238"/>
            <a:r>
              <a:rPr lang="sk-SK" sz="1800" b="1" dirty="0"/>
              <a:t> </a:t>
            </a:r>
            <a:r>
              <a:rPr lang="sk-SK" sz="1800" b="1" dirty="0" smtClean="0"/>
              <a:t>   začatie </a:t>
            </a:r>
            <a:r>
              <a:rPr lang="sk-SK" sz="1800" b="1" dirty="0"/>
              <a:t>realizácie hlavných aktivít projektu je rozhodujúce pre určenie obdobia pre vznik </a:t>
            </a:r>
            <a:r>
              <a:rPr lang="sk-SK" sz="1800" b="1" dirty="0" smtClean="0"/>
              <a:t>  </a:t>
            </a:r>
          </a:p>
          <a:p>
            <a:pPr marL="376238"/>
            <a:r>
              <a:rPr lang="sk-SK" sz="1800" b="1" dirty="0"/>
              <a:t> </a:t>
            </a:r>
            <a:r>
              <a:rPr lang="sk-SK" sz="1800" b="1" dirty="0" smtClean="0"/>
              <a:t>   oprávnených </a:t>
            </a:r>
            <a:r>
              <a:rPr lang="sk-SK" sz="1800" b="1" dirty="0"/>
              <a:t>výdavkov</a:t>
            </a:r>
            <a:r>
              <a:rPr lang="sk-SK" sz="18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 smtClean="0"/>
          </a:p>
          <a:p>
            <a:r>
              <a:rPr lang="sk-SK" dirty="0" smtClean="0"/>
              <a:t>      </a:t>
            </a:r>
            <a:r>
              <a:rPr lang="sk-SK" sz="1800" b="1" dirty="0" smtClean="0"/>
              <a:t>Oprávnené </a:t>
            </a:r>
            <a:r>
              <a:rPr lang="sk-SK" sz="1800" b="1" dirty="0"/>
              <a:t>skupiny </a:t>
            </a:r>
            <a:r>
              <a:rPr lang="sk-SK" sz="1800" b="1" dirty="0" smtClean="0"/>
              <a:t>výdavkov:</a:t>
            </a:r>
            <a:endParaRPr lang="sk-SK" sz="18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/>
          </a:p>
          <a:p>
            <a:pPr marL="661988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901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Jednotkové náklady (JN)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podľa článku 53 ods. 1 písm. b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) NSU </a:t>
            </a:r>
          </a:p>
          <a:p>
            <a:pPr marL="661988" indent="-28575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661988" indent="-285750">
              <a:buFont typeface="Wingdings" panose="05000000000000000000" pitchFamily="2" charset="2"/>
              <a:buChar char="Ø"/>
            </a:pP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956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Paušálna sadzba na pokrytie zostávajúcich oprávnených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nákladov </a:t>
            </a:r>
            <a:r>
              <a:rPr lang="sk-SK" sz="1800" dirty="0"/>
              <a:t>(okrem priamych nákladov na </a:t>
            </a:r>
            <a:r>
              <a:rPr lang="sk-SK" sz="1800" dirty="0" smtClean="0"/>
              <a:t>zamestnancov)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projektu podľa článku 56 NSU (40% oprávnených mzdových nákladov)</a:t>
            </a:r>
          </a:p>
          <a:p>
            <a:endParaRPr lang="sk-SK" sz="1800" b="1" dirty="0" smtClean="0"/>
          </a:p>
          <a:p>
            <a:endParaRPr lang="sk-SK" sz="2000" dirty="0"/>
          </a:p>
          <a:p>
            <a:endParaRPr lang="sk-SK" sz="20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96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-17832" y="197224"/>
            <a:ext cx="11793617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sk-SK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pPr algn="just"/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901 Jednotkové náklady podľa článku 53 ods. 1 písm. b) NSU </a:t>
            </a:r>
          </a:p>
          <a:p>
            <a:pPr algn="just"/>
            <a:endParaRPr lang="sk-SK" sz="1800" b="1" dirty="0" smtClean="0"/>
          </a:p>
          <a:p>
            <a:pPr algn="just"/>
            <a:r>
              <a:rPr lang="sk-SK" sz="1800" b="1" dirty="0" smtClean="0"/>
              <a:t>Pracovné </a:t>
            </a:r>
            <a:r>
              <a:rPr lang="sk-SK" sz="1800" b="1" dirty="0"/>
              <a:t>pozície </a:t>
            </a:r>
            <a:r>
              <a:rPr lang="sk-SK" sz="1800" b="1" dirty="0" smtClean="0"/>
              <a:t>: </a:t>
            </a:r>
          </a:p>
          <a:p>
            <a:endParaRPr lang="sk-SK" sz="1800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Odborný pracovník senior – vysokoškolské vzdelanie II.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stupňa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Expert pre sociálnu ekonomiku - vysokoškolské vzdelanie II.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stupňa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Odborný pracovník junior - vysokoškolské vzdelanie I.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stupňa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Asistent pre oblasť sociálnej ekonomiky - úplné stredné odborné vzdelanie s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maturitou</a:t>
            </a:r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sk-SK" sz="1800" b="1" dirty="0" smtClean="0"/>
          </a:p>
          <a:p>
            <a:r>
              <a:rPr lang="sk-SK" sz="1800" b="1" dirty="0" smtClean="0">
                <a:solidFill>
                  <a:schemeClr val="bg2"/>
                </a:solidFill>
              </a:rPr>
              <a:t>- Preukazovanie, resp. overenie minimálnych kvalifikačných predpokladov  </a:t>
            </a:r>
            <a:r>
              <a:rPr lang="sk-SK" sz="1800" b="1" dirty="0">
                <a:solidFill>
                  <a:schemeClr val="bg2"/>
                </a:solidFill>
              </a:rPr>
              <a:t>bude vykonané počas implementácie projektu predložením </a:t>
            </a:r>
            <a:r>
              <a:rPr lang="sk-SK" sz="1800" b="1" dirty="0" smtClean="0">
                <a:solidFill>
                  <a:schemeClr val="bg2"/>
                </a:solidFill>
              </a:rPr>
              <a:t>dokumentov</a:t>
            </a:r>
            <a:r>
              <a:rPr lang="sk-SK" sz="1800" b="1" dirty="0">
                <a:solidFill>
                  <a:schemeClr val="bg2"/>
                </a:solidFill>
              </a:rPr>
              <a:t>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 smtClean="0">
              <a:solidFill>
                <a:schemeClr val="bg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bg2"/>
                </a:solidFill>
              </a:rPr>
              <a:t>kópia dokladu o získanom vzdelaní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 smtClean="0">
                <a:solidFill>
                  <a:schemeClr val="bg2"/>
                </a:solidFill>
              </a:rPr>
              <a:t>štruktúrovaný </a:t>
            </a:r>
            <a:r>
              <a:rPr lang="sk-SK" sz="1800" b="1" dirty="0">
                <a:solidFill>
                  <a:schemeClr val="bg2"/>
                </a:solidFill>
              </a:rPr>
              <a:t>životopis  </a:t>
            </a:r>
            <a:r>
              <a:rPr lang="sk-SK" sz="1800" b="1" dirty="0" smtClean="0">
                <a:solidFill>
                  <a:schemeClr val="bg2"/>
                </a:solidFill>
              </a:rPr>
              <a:t>(v prípade ak je potrebné overiť dĺžku požadovanej praxe) </a:t>
            </a:r>
            <a:endParaRPr lang="sk-SK" sz="1800" b="1" dirty="0">
              <a:solidFill>
                <a:schemeClr val="bg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endParaRPr lang="sk-SK" sz="20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3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endParaRPr lang="sk-SK" sz="2000" b="1" dirty="0" smtClean="0"/>
          </a:p>
          <a:p>
            <a:pPr lvl="0"/>
            <a:endParaRPr lang="sk-SK" sz="2000" b="1" dirty="0"/>
          </a:p>
          <a:p>
            <a:pPr lvl="0"/>
            <a:endParaRPr lang="sk-SK" sz="2000" b="1" dirty="0" smtClean="0"/>
          </a:p>
          <a:p>
            <a:pPr lvl="0"/>
            <a:r>
              <a:rPr lang="sk-SK" sz="2000" b="1" dirty="0" smtClean="0"/>
              <a:t>       Časť 10. </a:t>
            </a:r>
            <a:r>
              <a:rPr lang="sk-SK" sz="2000" b="1" dirty="0"/>
              <a:t>POSKYTOVANIE INFORMÁCIÍ K PRÍPRAVE </a:t>
            </a:r>
            <a:r>
              <a:rPr lang="sk-SK" sz="2000" b="1" dirty="0" err="1" smtClean="0"/>
              <a:t>ŽoNFP</a:t>
            </a:r>
            <a:endParaRPr lang="sk-SK" sz="2000" b="1" dirty="0" smtClean="0"/>
          </a:p>
          <a:p>
            <a:pPr lvl="0"/>
            <a:endParaRPr lang="sk-SK" sz="20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sk-SK" sz="1800" b="1" dirty="0" smtClean="0">
                <a:solidFill>
                  <a:schemeClr val="bg2"/>
                </a:solidFill>
                <a:hlinkClick r:id="rId3"/>
              </a:rPr>
              <a:t>www.eurofondy.gov.sk</a:t>
            </a:r>
            <a:endParaRPr lang="sk-SK" sz="1800" b="1" dirty="0" smtClean="0">
              <a:solidFill>
                <a:schemeClr val="bg2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bg2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sk-SK" sz="1800" b="1" u="sng" dirty="0">
                <a:solidFill>
                  <a:schemeClr val="bg2"/>
                </a:solidFill>
                <a:sym typeface="Calibri"/>
              </a:rPr>
              <a:t>https://www.mpsvr.sk/sk/sekcia-fondov-eu/programove-obdobie-2021-2027</a:t>
            </a:r>
            <a:r>
              <a:rPr lang="sk-SK" sz="1800" b="1" dirty="0">
                <a:solidFill>
                  <a:schemeClr val="bg2"/>
                </a:solidFill>
                <a:sym typeface="Calibri"/>
              </a:rPr>
              <a:t>/ </a:t>
            </a:r>
            <a:endParaRPr lang="sk-SK" sz="1800" b="1" dirty="0" smtClean="0">
              <a:solidFill>
                <a:schemeClr val="bg2"/>
              </a:solidFill>
              <a:sym typeface="Calibri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sk-SK" sz="1800" b="1" dirty="0" smtClean="0">
              <a:solidFill>
                <a:schemeClr val="bg2"/>
              </a:solidFill>
              <a:sym typeface="Calibri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sk-SK" sz="1800" b="1" u="sng" dirty="0" smtClean="0">
                <a:solidFill>
                  <a:schemeClr val="bg2"/>
                </a:solidFill>
              </a:rPr>
              <a:t>Otázky súvisiace s predložením </a:t>
            </a:r>
            <a:r>
              <a:rPr lang="sk-SK" sz="1800" b="1" u="sng" dirty="0" err="1" smtClean="0">
                <a:solidFill>
                  <a:schemeClr val="bg2"/>
                </a:solidFill>
              </a:rPr>
              <a:t>ŽoNFP</a:t>
            </a:r>
            <a:r>
              <a:rPr lang="sk-SK" sz="1800" b="1" u="sng" dirty="0" smtClean="0">
                <a:solidFill>
                  <a:schemeClr val="bg2"/>
                </a:solidFill>
              </a:rPr>
              <a:t> je možné zasielať na: </a:t>
            </a:r>
            <a:r>
              <a:rPr lang="sk-SK" sz="1800" b="1" dirty="0" smtClean="0">
                <a:solidFill>
                  <a:schemeClr val="bg2"/>
                </a:solidFill>
                <a:hlinkClick r:id="rId4"/>
              </a:rPr>
              <a:t>vyzvy@employment.gov.sk</a:t>
            </a:r>
            <a:r>
              <a:rPr lang="sk-SK" sz="1800" b="1" dirty="0" smtClean="0">
                <a:solidFill>
                  <a:schemeClr val="bg2"/>
                </a:solidFill>
              </a:rPr>
              <a:t>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bg2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sk-SK" sz="1800" b="1" u="sng" dirty="0">
                <a:solidFill>
                  <a:schemeClr val="bg2"/>
                </a:solidFill>
                <a:sym typeface="Calibri"/>
              </a:rPr>
              <a:t>Často kladené otázky (FAQ) budú zverejnené na </a:t>
            </a:r>
            <a:r>
              <a:rPr lang="sk-SK" sz="1800" b="1" dirty="0">
                <a:solidFill>
                  <a:schemeClr val="bg2"/>
                </a:solidFill>
                <a:sym typeface="Calibri"/>
                <a:hlinkClick r:id="rId5"/>
              </a:rPr>
              <a:t>https://www.mpsvr.sk/sk/sekcia-fondov-eu/programove-obdobie-2021-2027/vyzvy-dopytovo-orientovane-projekty/vyzvy-dop-esf</a:t>
            </a:r>
            <a:r>
              <a:rPr lang="sk-SK" sz="1800" b="1" dirty="0" smtClean="0">
                <a:solidFill>
                  <a:schemeClr val="bg2"/>
                </a:solidFill>
                <a:sym typeface="Calibri"/>
                <a:hlinkClick r:id="rId5"/>
              </a:rPr>
              <a:t>/</a:t>
            </a:r>
            <a:endParaRPr lang="sk-SK" sz="1800" b="1" dirty="0" smtClean="0">
              <a:solidFill>
                <a:schemeClr val="bg2"/>
              </a:solidFill>
              <a:sym typeface="Calibri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bg2"/>
              </a:solidFill>
              <a:sym typeface="Calibri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sk-SK" sz="1800" b="1" u="sng" dirty="0">
                <a:solidFill>
                  <a:schemeClr val="bg2"/>
                </a:solidFill>
                <a:sym typeface="Calibri"/>
              </a:rPr>
              <a:t>Konzultácie poskytujú aj regionálne centra </a:t>
            </a:r>
            <a:r>
              <a:rPr lang="sk-SK" sz="1800" b="1" u="sng" dirty="0" smtClean="0">
                <a:solidFill>
                  <a:schemeClr val="bg2"/>
                </a:solidFill>
                <a:sym typeface="Calibri"/>
              </a:rPr>
              <a:t>MIRRI: </a:t>
            </a:r>
            <a:r>
              <a:rPr lang="sk-SK" sz="1800" b="1" dirty="0" smtClean="0">
                <a:solidFill>
                  <a:schemeClr val="bg2"/>
                </a:solidFill>
                <a:hlinkClick r:id="rId6"/>
              </a:rPr>
              <a:t>https</a:t>
            </a:r>
            <a:r>
              <a:rPr lang="sk-SK" sz="1800" b="1" dirty="0">
                <a:solidFill>
                  <a:schemeClr val="bg2"/>
                </a:solidFill>
                <a:hlinkClick r:id="rId6"/>
              </a:rPr>
              <a:t>://www.mirri.gov.sk/sekcie/regionalny-rozvoj-2/regionalne-centra/index.html</a:t>
            </a:r>
            <a:r>
              <a:rPr lang="sk-SK" sz="1800" b="1" dirty="0">
                <a:solidFill>
                  <a:schemeClr val="bg2"/>
                </a:solidFill>
              </a:rPr>
              <a:t>   </a:t>
            </a:r>
            <a:endParaRPr sz="1800" b="1" dirty="0">
              <a:solidFill>
                <a:schemeClr val="bg2"/>
              </a:solidFill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434715" y="704538"/>
            <a:ext cx="1134107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sk-SK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 smtClean="0"/>
          </a:p>
          <a:p>
            <a:endParaRPr lang="sk-SK" sz="20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81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281940" y="215153"/>
            <a:ext cx="1149384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sk-SK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pPr algn="just"/>
            <a:r>
              <a:rPr lang="sk-SK" sz="1800" b="1" dirty="0"/>
              <a:t>Časť </a:t>
            </a:r>
            <a:r>
              <a:rPr lang="sk-SK" sz="1800" b="1" dirty="0" smtClean="0"/>
              <a:t>11</a:t>
            </a:r>
            <a:r>
              <a:rPr lang="sk-SK" sz="2000" b="1" dirty="0" smtClean="0"/>
              <a:t>. </a:t>
            </a:r>
            <a:r>
              <a:rPr lang="sk-SK" sz="2000" b="1" dirty="0"/>
              <a:t>IDENTIFIKÁCIA SYNERGICKÝCH A KOMPLEMENTÁRNYCH </a:t>
            </a:r>
            <a:r>
              <a:rPr lang="sk-SK" sz="2000" b="1" dirty="0" smtClean="0"/>
              <a:t>ÚČINKOV</a:t>
            </a:r>
          </a:p>
          <a:p>
            <a:pPr algn="just"/>
            <a:endParaRPr lang="sk-SK" sz="2000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bg2"/>
                </a:solidFill>
              </a:rPr>
              <a:t>Synergické a komplementárne účinky sú identifikované v Prílohe č. </a:t>
            </a:r>
            <a:r>
              <a:rPr lang="sk-SK" sz="1800" b="1" dirty="0" smtClean="0">
                <a:solidFill>
                  <a:schemeClr val="bg2"/>
                </a:solidFill>
              </a:rPr>
              <a:t>5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bg2"/>
              </a:solidFill>
            </a:endParaRPr>
          </a:p>
          <a:p>
            <a:r>
              <a:rPr lang="sk-SK" sz="2000" b="1" dirty="0" smtClean="0"/>
              <a:t>Časť </a:t>
            </a:r>
            <a:r>
              <a:rPr lang="sk-SK" sz="2000" b="1" dirty="0"/>
              <a:t>12. ZMENA A ZRUŠENIE </a:t>
            </a:r>
            <a:r>
              <a:rPr lang="sk-SK" sz="2000" b="1" dirty="0" smtClean="0"/>
              <a:t>VÝZVY</a:t>
            </a:r>
          </a:p>
          <a:p>
            <a:endParaRPr lang="sk-SK" sz="20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bg2"/>
                </a:solidFill>
              </a:rPr>
              <a:t>Možnosť zmeny </a:t>
            </a:r>
            <a:r>
              <a:rPr lang="sk-SK" sz="1800" b="1" dirty="0" smtClean="0">
                <a:solidFill>
                  <a:schemeClr val="bg2"/>
                </a:solidFill>
              </a:rPr>
              <a:t>výzvy v celom rozsahu do </a:t>
            </a:r>
            <a:r>
              <a:rPr lang="sk-SK" sz="1800" b="1" dirty="0">
                <a:solidFill>
                  <a:schemeClr val="bg2"/>
                </a:solidFill>
              </a:rPr>
              <a:t>vydania prvého </a:t>
            </a:r>
            <a:r>
              <a:rPr lang="sk-SK" sz="1800" b="1" dirty="0" smtClean="0">
                <a:solidFill>
                  <a:schemeClr val="bg2"/>
                </a:solidFill>
              </a:rPr>
              <a:t>rozhodnutia (potom len </a:t>
            </a:r>
            <a:r>
              <a:rPr lang="sk-SK" sz="1800" b="1" dirty="0">
                <a:solidFill>
                  <a:schemeClr val="bg2"/>
                </a:solidFill>
              </a:rPr>
              <a:t>formálne náležitosti a ďalšie skutočnosti týkajúce sa poskytovania </a:t>
            </a:r>
            <a:r>
              <a:rPr lang="sk-SK" sz="1800" b="1" dirty="0" smtClean="0">
                <a:solidFill>
                  <a:schemeClr val="bg2"/>
                </a:solidFill>
              </a:rPr>
              <a:t>príspevku)</a:t>
            </a:r>
            <a:endParaRPr lang="sk-SK" sz="1800" b="1" dirty="0">
              <a:solidFill>
                <a:schemeClr val="bg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bg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bg2"/>
                </a:solidFill>
              </a:rPr>
              <a:t>Možnosť zrušenia výzvy. </a:t>
            </a:r>
            <a:r>
              <a:rPr lang="sk-SK" sz="1800" b="1" dirty="0" smtClean="0">
                <a:solidFill>
                  <a:schemeClr val="bg2"/>
                </a:solidFill>
              </a:rPr>
              <a:t>Žiadosti, </a:t>
            </a:r>
            <a:r>
              <a:rPr lang="sk-SK" sz="1800" b="1" dirty="0">
                <a:solidFill>
                  <a:schemeClr val="bg2"/>
                </a:solidFill>
              </a:rPr>
              <a:t>o ktorých nebolo do zrušenia výzvy rozhodnuté budú vrátené </a:t>
            </a:r>
            <a:r>
              <a:rPr lang="sk-SK" sz="1800" b="1" dirty="0" smtClean="0">
                <a:solidFill>
                  <a:schemeClr val="bg2"/>
                </a:solidFill>
              </a:rPr>
              <a:t>žiadateľovi</a:t>
            </a:r>
            <a:endParaRPr lang="sk-SK" sz="1800" b="1" dirty="0">
              <a:solidFill>
                <a:schemeClr val="bg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bg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bg2"/>
                </a:solidFill>
              </a:rPr>
              <a:t>Informácie </a:t>
            </a:r>
            <a:r>
              <a:rPr lang="sk-SK" sz="1800" b="1" dirty="0" smtClean="0">
                <a:solidFill>
                  <a:schemeClr val="bg2"/>
                </a:solidFill>
              </a:rPr>
              <a:t>o zmene/zrušení výzvy budú zverejnené na </a:t>
            </a:r>
            <a:r>
              <a:rPr lang="sk-SK" sz="1800" b="1" dirty="0">
                <a:solidFill>
                  <a:schemeClr val="bg2"/>
                </a:solidFill>
                <a:hlinkClick r:id="rId3"/>
              </a:rPr>
              <a:t>https://www.mpsvr.sk/esf</a:t>
            </a:r>
            <a:endParaRPr lang="sk-SK" sz="1800" b="1" dirty="0">
              <a:solidFill>
                <a:schemeClr val="bg2"/>
              </a:solidFill>
            </a:endParaRPr>
          </a:p>
          <a:p>
            <a:endParaRPr lang="sk-SK" sz="1800" b="1" dirty="0">
              <a:solidFill>
                <a:schemeClr val="bg2"/>
              </a:solidFill>
            </a:endParaRPr>
          </a:p>
          <a:p>
            <a:r>
              <a:rPr lang="sk-SK" sz="2000" b="1" dirty="0" smtClean="0"/>
              <a:t>Časť </a:t>
            </a:r>
            <a:r>
              <a:rPr lang="sk-SK" sz="2000" b="1" dirty="0"/>
              <a:t>13. PRÍLOHY </a:t>
            </a:r>
            <a:r>
              <a:rPr lang="sk-SK" sz="2000" b="1" dirty="0" smtClean="0"/>
              <a:t>VÝZVY</a:t>
            </a:r>
          </a:p>
          <a:p>
            <a:endParaRPr lang="sk-SK" sz="2000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bg2"/>
                </a:solidFill>
              </a:rPr>
              <a:t>Spolu </a:t>
            </a:r>
            <a:r>
              <a:rPr lang="sk-SK" sz="1800" b="1" dirty="0" smtClean="0">
                <a:solidFill>
                  <a:schemeClr val="bg2"/>
                </a:solidFill>
              </a:rPr>
              <a:t>12 príloh výzvy – príloha č. 2 a 7 sú zverejnené cez odkazy</a:t>
            </a:r>
            <a:endParaRPr lang="sk-SK" sz="1800" b="1" dirty="0">
              <a:solidFill>
                <a:schemeClr val="bg2"/>
              </a:solidFill>
            </a:endParaRP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65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Google Shape;1128;p70"/>
          <p:cNvSpPr/>
          <p:nvPr/>
        </p:nvSpPr>
        <p:spPr>
          <a:xfrm>
            <a:off x="0" y="0"/>
            <a:ext cx="12209832" cy="5941740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sk-SK" sz="2400" b="1" dirty="0" smtClean="0">
              <a:solidFill>
                <a:srgbClr val="FF0000"/>
              </a:solidFill>
            </a:endParaRPr>
          </a:p>
          <a:p>
            <a:pPr marL="360363"/>
            <a:endParaRPr lang="sk-SK" sz="1800" dirty="0" smtClean="0"/>
          </a:p>
          <a:p>
            <a:pPr marL="360363" algn="ctr"/>
            <a:r>
              <a:rPr lang="sk-SK" sz="3200" b="1" dirty="0" smtClean="0"/>
              <a:t>Ďakujeme za pozornosť.</a:t>
            </a:r>
          </a:p>
          <a:p>
            <a:pPr marL="360363" algn="ctr"/>
            <a:r>
              <a:rPr lang="sk-SK" sz="3200" b="1" dirty="0" smtClean="0"/>
              <a:t>vyzvy@employment.gov.sk</a:t>
            </a:r>
            <a:endParaRPr lang="sk-SK" sz="3200" dirty="0"/>
          </a:p>
          <a:p>
            <a:pPr marL="539750"/>
            <a:endParaRPr lang="sk-SK" sz="1800" dirty="0"/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73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7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281940" y="215153"/>
            <a:ext cx="11493845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sk-SK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Merateľné ukazovatele a Iné údaje (príloha č.6 výzvy)</a:t>
            </a:r>
          </a:p>
          <a:p>
            <a:endParaRPr lang="sk-SK" sz="2000" b="1" dirty="0" smtClean="0"/>
          </a:p>
          <a:p>
            <a:endParaRPr lang="sk-SK" sz="2000" b="1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800" b="1" dirty="0" smtClean="0">
                <a:solidFill>
                  <a:schemeClr val="bg2"/>
                </a:solidFill>
              </a:rPr>
              <a:t>MU Výstupu:</a:t>
            </a:r>
          </a:p>
          <a:p>
            <a:pPr algn="just"/>
            <a:endParaRPr lang="sk-SK" sz="1800" b="1" dirty="0">
              <a:solidFill>
                <a:schemeClr val="bg2"/>
              </a:solidFill>
            </a:endParaRPr>
          </a:p>
          <a:p>
            <a:pPr algn="just"/>
            <a:r>
              <a:rPr lang="sk-SK" sz="2000" b="1" dirty="0" smtClean="0"/>
              <a:t>PSKPO174 - </a:t>
            </a:r>
            <a:r>
              <a:rPr lang="sk-SK" sz="2000" b="1" dirty="0"/>
              <a:t>Osoby poskytujúce poradenstvo v oblasti trhu práce a sociálnej ekonomiky</a:t>
            </a:r>
          </a:p>
          <a:p>
            <a:pPr algn="just"/>
            <a:endParaRPr lang="sk-SK" sz="2000" b="1" dirty="0" smtClean="0"/>
          </a:p>
          <a:p>
            <a:pPr algn="just"/>
            <a:endParaRPr lang="sk-SK" sz="2000" b="1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800" b="1" dirty="0" smtClean="0">
                <a:solidFill>
                  <a:schemeClr val="bg2"/>
                </a:solidFill>
              </a:rPr>
              <a:t>MU Výsledku:</a:t>
            </a:r>
          </a:p>
          <a:p>
            <a:pPr algn="just"/>
            <a:endParaRPr lang="sk-SK" sz="1800" b="1" dirty="0" smtClean="0">
              <a:solidFill>
                <a:schemeClr val="bg2"/>
              </a:solidFill>
            </a:endParaRPr>
          </a:p>
          <a:p>
            <a:pPr algn="just"/>
            <a:r>
              <a:rPr lang="sk-SK" sz="2000" b="1" dirty="0" smtClean="0"/>
              <a:t>PSKPSRI23 - </a:t>
            </a:r>
            <a:r>
              <a:rPr lang="sk-SK" sz="2000" b="1" dirty="0"/>
              <a:t>Nové, inovatívne, systémové opatrenia</a:t>
            </a:r>
          </a:p>
          <a:p>
            <a:pPr algn="just"/>
            <a:endParaRPr lang="sk-SK" sz="1800" b="1" dirty="0" smtClean="0"/>
          </a:p>
          <a:p>
            <a:pPr algn="just"/>
            <a:r>
              <a:rPr lang="sk-SK" sz="1800" b="1" dirty="0" smtClean="0"/>
              <a:t>Pre </a:t>
            </a:r>
            <a:r>
              <a:rPr lang="sk-SK" sz="1800" b="1" dirty="0"/>
              <a:t>účely tejto výzvy sa rozumie: prostredníctvom prevádzky špecializovaných pracovísk regionálneho resp. celoštátneho významu zameraných na podporu sociálnej ekonomiky zabezpečiť kontinuálnu inštitucionálnu podporu pre subjekty sociálnej ekonomiky v rozsahu aspoň 75% času trvania projektu v zmysle schváleného harmonogramu projektu. </a:t>
            </a:r>
          </a:p>
          <a:p>
            <a:pPr algn="just"/>
            <a:endParaRPr lang="sk-SK" sz="2000" b="1" dirty="0"/>
          </a:p>
          <a:p>
            <a:pPr algn="just"/>
            <a:endParaRPr lang="sk-SK" sz="1800" b="1" dirty="0">
              <a:solidFill>
                <a:schemeClr val="bg2"/>
              </a:solidFill>
            </a:endParaRPr>
          </a:p>
          <a:p>
            <a:pPr algn="just"/>
            <a:endParaRPr lang="sk-SK" sz="1800" b="1" dirty="0" smtClean="0">
              <a:solidFill>
                <a:schemeClr val="bg2"/>
              </a:solidFill>
            </a:endParaRPr>
          </a:p>
          <a:p>
            <a:pPr algn="just"/>
            <a:endParaRPr lang="sk-SK" sz="1800" b="1" dirty="0">
              <a:solidFill>
                <a:schemeClr val="bg2"/>
              </a:solidFill>
            </a:endParaRPr>
          </a:p>
          <a:p>
            <a:pPr algn="just"/>
            <a:endParaRPr lang="sk-SK" sz="1800" b="1" dirty="0" smtClean="0">
              <a:solidFill>
                <a:schemeClr val="bg2"/>
              </a:solidFill>
            </a:endParaRP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36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434715" y="704538"/>
            <a:ext cx="1134107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sk-SK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pPr algn="just"/>
            <a:r>
              <a:rPr lang="sk-SK" sz="2000" b="1" dirty="0"/>
              <a:t>Časť 1. IDENTIFIKÁCIA VÝZVY</a:t>
            </a:r>
          </a:p>
          <a:p>
            <a:pPr algn="just"/>
            <a:endParaRPr lang="sk-SK" sz="1800" b="1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800" b="1" dirty="0"/>
              <a:t>Názov -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Podpora rozvoja sociálnej ekonomiky </a:t>
            </a:r>
          </a:p>
          <a:p>
            <a:pPr algn="just"/>
            <a:endParaRPr lang="sk-SK" sz="1800" b="1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800" b="1" dirty="0"/>
              <a:t>Kód výzvy -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PSK-MPSVR-048-2024-DV-ESF+</a:t>
            </a:r>
          </a:p>
          <a:p>
            <a:pPr algn="just"/>
            <a:endParaRPr lang="sk-SK" sz="1800" b="1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800" b="1" dirty="0"/>
              <a:t>Priorita -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4P1. Adaptabilný a prístupný trh práce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k-SK" sz="1800" b="1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800" b="1" dirty="0"/>
              <a:t>Špecifický cieľ -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ESO4.1. Zlepšenie prístupu k zamestnaniu a aktivačným opatreniam pre všetkých uchádzačov o zamestnanie, predovšetkým mladých ľudí, a to najmä vykonávaním záruky pre mladých ľudí, pre dlhodobo nezamestnaných a znevýhodnené skupiny na trhu práce a neaktívne osoby, ako aj prostredníctvom podpory samostatnej zárobkovej činnosti a sociálneho hospodárstva (ESF+)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k-SK" sz="1800" b="1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k-SK" sz="1800" b="1" dirty="0"/>
              <a:t>Výška finančných prostriedkov </a:t>
            </a:r>
            <a:endParaRPr lang="sk-SK" sz="1800" b="1" dirty="0" smtClean="0"/>
          </a:p>
          <a:p>
            <a:pPr algn="just"/>
            <a:r>
              <a:rPr lang="sk-SK" sz="1800" b="1" dirty="0" smtClean="0"/>
              <a:t>      určených na </a:t>
            </a:r>
            <a:r>
              <a:rPr lang="sk-SK" sz="1800" b="1" dirty="0"/>
              <a:t>vyčerpanie </a:t>
            </a:r>
            <a:r>
              <a:rPr lang="sk-SK" sz="1800" b="1" dirty="0" smtClean="0"/>
              <a:t>(</a:t>
            </a:r>
            <a:r>
              <a:rPr lang="sk-SK" sz="1800" b="1" dirty="0"/>
              <a:t>zdroj EÚ</a:t>
            </a:r>
            <a:r>
              <a:rPr lang="sk-SK" sz="1800" b="1" dirty="0" smtClean="0"/>
              <a:t>) - 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8 050 000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eur</a:t>
            </a:r>
            <a:r>
              <a:rPr lang="sk-SK" sz="1800" b="1" dirty="0"/>
              <a:t>	</a:t>
            </a:r>
            <a:r>
              <a:rPr lang="sk-SK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(MRR  7 650 000 eur , </a:t>
            </a:r>
            <a:r>
              <a:rPr lang="sk-SK" sz="16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VRR </a:t>
            </a:r>
            <a:r>
              <a:rPr lang="sk-SK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400 000 </a:t>
            </a:r>
            <a:r>
              <a:rPr lang="sk-SK" sz="16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eur)</a:t>
            </a:r>
            <a:endParaRPr lang="sk-SK" sz="2000" dirty="0"/>
          </a:p>
          <a:p>
            <a:endParaRPr lang="sk-SK" sz="20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24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434715" y="704538"/>
            <a:ext cx="1134107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sk-SK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pPr algn="just"/>
            <a:r>
              <a:rPr lang="sk-SK" sz="2000" b="1" dirty="0" smtClean="0"/>
              <a:t>Časť 2. STRUČNÝ CIEĽ </a:t>
            </a:r>
            <a:r>
              <a:rPr lang="sk-SK" sz="2000" b="1" dirty="0"/>
              <a:t>VÝZVY</a:t>
            </a:r>
          </a:p>
          <a:p>
            <a:pPr algn="just"/>
            <a:endParaRPr lang="sk-SK" sz="1800" b="1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Cieľom výzvy je  podporiť rozvoj  sociálnej ekonomiky a sociálneho podnikania vo všetkých regiónoch SR.  </a:t>
            </a:r>
            <a:endParaRPr lang="sk-SK" sz="1800" b="1" dirty="0"/>
          </a:p>
          <a:p>
            <a:endParaRPr lang="sk-SK" b="1" dirty="0" smtClean="0"/>
          </a:p>
          <a:p>
            <a:r>
              <a:rPr lang="sk-SK" sz="1800" b="1" dirty="0" smtClean="0"/>
              <a:t>Akcia </a:t>
            </a:r>
            <a:r>
              <a:rPr lang="sk-SK" sz="1800" b="1" dirty="0"/>
              <a:t>v </a:t>
            </a:r>
            <a:r>
              <a:rPr lang="sk-SK" sz="1800" b="1" dirty="0" smtClean="0"/>
              <a:t>P </a:t>
            </a:r>
            <a:r>
              <a:rPr lang="sk-SK" sz="1800" b="1" dirty="0"/>
              <a:t>SK:</a:t>
            </a:r>
            <a:endParaRPr lang="sk-SK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informačné a konzultačné činnosti zamerané na podporu činnosti subjektov sociálnej ekonomiky, vrátane podpory ich </a:t>
            </a: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vzniku</a:t>
            </a:r>
          </a:p>
          <a:p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sk-SK" sz="2000" b="1" dirty="0"/>
              <a:t>Časť </a:t>
            </a:r>
            <a:r>
              <a:rPr lang="sk-SK" sz="2000" b="1" dirty="0" smtClean="0"/>
              <a:t>3. </a:t>
            </a:r>
            <a:r>
              <a:rPr lang="sk-SK" sz="2000" b="1" dirty="0"/>
              <a:t>ČASOVÉ VYMEDZENIE VÝZVY </a:t>
            </a:r>
          </a:p>
          <a:p>
            <a:endParaRPr lang="sk-SK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 smtClean="0"/>
              <a:t>Dátum </a:t>
            </a:r>
            <a:r>
              <a:rPr lang="sk-SK" sz="1800" b="1" dirty="0"/>
              <a:t>vyhlásenia </a:t>
            </a:r>
            <a:r>
              <a:rPr lang="sk-SK" sz="1800" b="1" dirty="0" smtClean="0"/>
              <a:t>výzvy -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19. novembra 2024 </a:t>
            </a:r>
            <a:endParaRPr lang="sk-SK" sz="18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sk-SK" sz="18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sk-SK" sz="1800" b="1" dirty="0"/>
              <a:t>Termíny uzavretia jednotlivých hodnotiacich kôl: </a:t>
            </a:r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Termín uzavretia 1. kola – 9.12.2024 </a:t>
            </a:r>
            <a:endParaRPr lang="sk-SK" sz="1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Termín uzavretia 2. kola – 31.1.2025</a:t>
            </a:r>
            <a:r>
              <a:rPr lang="sk-SK" sz="18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sk-SK" sz="20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61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434715" y="704538"/>
            <a:ext cx="1134107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sk-SK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pPr algn="just"/>
            <a:r>
              <a:rPr lang="sk-SK" sz="2000" b="1" dirty="0"/>
              <a:t>Časť </a:t>
            </a:r>
            <a:r>
              <a:rPr lang="sk-SK" sz="2000" b="1" dirty="0" smtClean="0"/>
              <a:t>4. FINANCOVANIE PROJEKTU</a:t>
            </a:r>
            <a:endParaRPr lang="sk-SK" sz="2000" b="1" dirty="0"/>
          </a:p>
          <a:p>
            <a:pPr algn="just"/>
            <a:r>
              <a:rPr lang="sk-SK" sz="1800" b="1" dirty="0"/>
              <a:t>	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/>
              <a:t>Spolufinancovanie (vlastné zdroje žiadateľa) – </a:t>
            </a: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8% </a:t>
            </a:r>
          </a:p>
          <a:p>
            <a:endParaRPr lang="sk-SK" sz="2000" b="1" dirty="0" smtClean="0"/>
          </a:p>
          <a:p>
            <a:endParaRPr lang="sk-SK" sz="2000" b="1" dirty="0"/>
          </a:p>
          <a:p>
            <a:r>
              <a:rPr lang="sk-SK" sz="2000" b="1" dirty="0" smtClean="0"/>
              <a:t>Časť 5. PODMIENKY POSKYTNUTIA PRÍSPEVKU</a:t>
            </a:r>
          </a:p>
          <a:p>
            <a:endParaRPr lang="sk-SK" sz="2000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/>
              <a:t>súbor podmienok, ktorých splnenie je nevyhnutným predpokladom na schválenie žiadosti o nenávratný finančný </a:t>
            </a:r>
            <a:r>
              <a:rPr lang="sk-SK" sz="1800" dirty="0" smtClean="0"/>
              <a:t>príspevok a následné</a:t>
            </a:r>
            <a:r>
              <a:rPr lang="sk-SK" sz="1800" dirty="0"/>
              <a:t> poskytnutie nenávratného finančného </a:t>
            </a:r>
            <a:r>
              <a:rPr lang="sk-SK" sz="1800" dirty="0" smtClean="0"/>
              <a:t>príspevku – overujú sa v konaní o žiadosti.</a:t>
            </a:r>
            <a:r>
              <a:rPr lang="sk-SK" sz="1800" b="1" dirty="0" smtClean="0"/>
              <a:t> </a:t>
            </a:r>
          </a:p>
          <a:p>
            <a:endParaRPr lang="sk-SK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9 podmienok poskytnutia príspevku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príloha č. 3 – Špecifikácia podmienok poskytnutia príspevku</a:t>
            </a:r>
          </a:p>
          <a:p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sk-SK" sz="20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68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434715" y="704538"/>
            <a:ext cx="1134107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r>
              <a:rPr lang="sk-SK" sz="1600" b="1" dirty="0"/>
              <a:t>Časť 5. PODMIENKY POSKYTNUTIA </a:t>
            </a:r>
            <a:r>
              <a:rPr lang="sk-SK" sz="1600" b="1" dirty="0" smtClean="0"/>
              <a:t>PRÍSPEVKU (PPP) - </a:t>
            </a:r>
            <a:r>
              <a:rPr lang="sk-SK" sz="1600" b="1" dirty="0" smtClean="0">
                <a:solidFill>
                  <a:schemeClr val="accent3"/>
                </a:solidFill>
              </a:rPr>
              <a:t>PRÍLOHA </a:t>
            </a:r>
            <a:r>
              <a:rPr lang="sk-SK" sz="1600" b="1" dirty="0">
                <a:solidFill>
                  <a:schemeClr val="accent3"/>
                </a:solidFill>
              </a:rPr>
              <a:t>č. 3 – Špecifikácia podmienok poskytnutia </a:t>
            </a:r>
            <a:r>
              <a:rPr lang="sk-SK" sz="1600" b="1" dirty="0" smtClean="0">
                <a:solidFill>
                  <a:schemeClr val="accent3"/>
                </a:solidFill>
              </a:rPr>
              <a:t>príspevku</a:t>
            </a:r>
          </a:p>
          <a:p>
            <a:endParaRPr lang="sk-SK" sz="2000" b="1" dirty="0">
              <a:solidFill>
                <a:schemeClr val="accent3"/>
              </a:solidFill>
            </a:endParaRPr>
          </a:p>
          <a:p>
            <a:endParaRPr lang="sk-SK" sz="2000" b="1" dirty="0"/>
          </a:p>
          <a:p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PPP č.1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 Podmienka oprávnenosti žiadateľa </a:t>
            </a:r>
            <a:endParaRPr lang="sk-SK" sz="20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 smtClean="0"/>
              <a:t> </a:t>
            </a:r>
            <a:r>
              <a:rPr lang="sk-SK" sz="1800" b="1" dirty="0"/>
              <a:t>VÚC</a:t>
            </a:r>
            <a:r>
              <a:rPr lang="sk-SK" sz="1800" dirty="0"/>
              <a:t>/ úrad samosprávneho kraja a právnická osoba, ktorej zakladateľom alebo </a:t>
            </a:r>
            <a:r>
              <a:rPr lang="sk-SK" sz="1800" dirty="0" smtClean="0"/>
              <a:t>                                </a:t>
            </a:r>
            <a:r>
              <a:rPr lang="sk-SK" sz="1800" dirty="0"/>
              <a:t>zriaďovateľom je VÚC (rozpočtová organizácia; príspevková </a:t>
            </a:r>
            <a:r>
              <a:rPr lang="sk-SK" sz="1800" dirty="0" smtClean="0"/>
              <a:t>organizácia; </a:t>
            </a:r>
            <a:r>
              <a:rPr lang="sk-SK" sz="1800" dirty="0"/>
              <a:t>nezisková </a:t>
            </a:r>
            <a:r>
              <a:rPr lang="sk-SK" sz="1800" dirty="0" smtClean="0"/>
              <a:t>organizácia; </a:t>
            </a:r>
            <a:r>
              <a:rPr lang="sk-SK" sz="1800" dirty="0"/>
              <a:t>nezisková organizácia poskytujúca všeobecne prospešné služby; </a:t>
            </a:r>
            <a:r>
              <a:rPr lang="sk-SK" sz="1800" dirty="0" smtClean="0"/>
              <a:t>záujmové združenie </a:t>
            </a:r>
            <a:r>
              <a:rPr lang="sk-SK" sz="1800" dirty="0"/>
              <a:t>právnických osôb; </a:t>
            </a:r>
            <a:r>
              <a:rPr lang="sk-SK" sz="1800" smtClean="0"/>
              <a:t>nadácia)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 smtClean="0"/>
              <a:t>strešná </a:t>
            </a:r>
            <a:r>
              <a:rPr lang="sk-SK" sz="1800" b="1" dirty="0"/>
              <a:t>organizácia sektora sociálnej </a:t>
            </a:r>
            <a:r>
              <a:rPr lang="sk-SK" sz="1800" b="1" dirty="0" smtClean="0"/>
              <a:t>ekonomiky </a:t>
            </a:r>
            <a:r>
              <a:rPr lang="sk-SK" sz="1800" dirty="0" smtClean="0"/>
              <a:t>(ktorá </a:t>
            </a:r>
            <a:r>
              <a:rPr lang="sk-SK" sz="1800" dirty="0"/>
              <a:t>ku dňu vyhlásenia </a:t>
            </a:r>
            <a:r>
              <a:rPr lang="sk-SK" sz="1800" dirty="0" smtClean="0"/>
              <a:t>výzvy </a:t>
            </a:r>
            <a:r>
              <a:rPr lang="sk-SK" sz="1800" dirty="0"/>
              <a:t>disponuje osvedčením o priznaní postavenia strešnej organizácie sektora sociálnej ekonomiky vydaným ministerstvom práce v zmysle § 26 zákona č. 112/2018 Z. z. o sociálnej ekonomike a sociálnych podnikoch a o zmene a doplnení niektorých zákonov)</a:t>
            </a:r>
            <a:endParaRPr lang="sk-SK" sz="1800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 smtClean="0">
                <a:solidFill>
                  <a:schemeClr val="bg2"/>
                </a:solidFill>
              </a:rPr>
              <a:t>Žiadateľ preukazuje v </a:t>
            </a:r>
            <a:r>
              <a:rPr lang="sk-SK" sz="1800" b="1" dirty="0" err="1">
                <a:solidFill>
                  <a:schemeClr val="bg2"/>
                </a:solidFill>
              </a:rPr>
              <a:t>ŽoNFP</a:t>
            </a:r>
            <a:r>
              <a:rPr lang="sk-SK" sz="1800" b="1" dirty="0">
                <a:solidFill>
                  <a:schemeClr val="bg2"/>
                </a:solidFill>
              </a:rPr>
              <a:t> </a:t>
            </a:r>
            <a:r>
              <a:rPr lang="sk-SK" sz="1800" dirty="0"/>
              <a:t>časť 1. Identifikácia žiadateľa</a:t>
            </a:r>
          </a:p>
          <a:p>
            <a:endParaRPr lang="sk-SK" sz="20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97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434715" y="704538"/>
            <a:ext cx="1134107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r>
              <a:rPr lang="sk-SK" sz="1800" b="1" dirty="0"/>
              <a:t>Časť 5. PODMIENKY POSKYTNUTIA </a:t>
            </a:r>
            <a:r>
              <a:rPr lang="sk-SK" sz="1800" b="1" dirty="0" smtClean="0"/>
              <a:t>PRÍSPEVKU (PPP) - </a:t>
            </a:r>
            <a:r>
              <a:rPr lang="sk-SK" sz="1800" b="1" dirty="0" smtClean="0">
                <a:solidFill>
                  <a:schemeClr val="accent3"/>
                </a:solidFill>
              </a:rPr>
              <a:t>PRÍLOHA </a:t>
            </a:r>
            <a:r>
              <a:rPr lang="sk-SK" sz="1800" b="1" dirty="0">
                <a:solidFill>
                  <a:schemeClr val="accent3"/>
                </a:solidFill>
              </a:rPr>
              <a:t>č. 3 – Špecifikácia podmienok poskytnutia </a:t>
            </a:r>
            <a:r>
              <a:rPr lang="sk-SK" sz="1800" b="1" dirty="0" smtClean="0">
                <a:solidFill>
                  <a:schemeClr val="accent3"/>
                </a:solidFill>
              </a:rPr>
              <a:t>príspevku</a:t>
            </a:r>
          </a:p>
          <a:p>
            <a:endParaRPr lang="sk-SK" sz="2000" b="1" dirty="0">
              <a:solidFill>
                <a:schemeClr val="accent3"/>
              </a:solidFill>
            </a:endParaRPr>
          </a:p>
          <a:p>
            <a:endParaRPr lang="sk-SK" sz="2000" b="1" dirty="0"/>
          </a:p>
          <a:p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PPP č. 2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 Podmienka splnenia kritérií pre výber projektov </a:t>
            </a:r>
          </a:p>
          <a:p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sk-SK" sz="1800" b="1" dirty="0"/>
              <a:t>Kritériá sú uvedené v prílohe č. 4 výzvy Kritéria pre výber projektov, ide o: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 smtClean="0"/>
              <a:t> </a:t>
            </a:r>
            <a:r>
              <a:rPr lang="sk-SK" sz="1800" dirty="0"/>
              <a:t>vylučujúce kritériá </a:t>
            </a:r>
            <a:endParaRPr lang="sk-SK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 smtClean="0"/>
              <a:t> </a:t>
            </a:r>
            <a:r>
              <a:rPr lang="sk-SK" sz="1800" dirty="0"/>
              <a:t>bodované kritériá </a:t>
            </a:r>
            <a:endParaRPr lang="sk-SK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 smtClean="0"/>
              <a:t> </a:t>
            </a:r>
            <a:r>
              <a:rPr lang="sk-SK" sz="1800" dirty="0"/>
              <a:t>rozlišovacie kritérium: Termín odoslania </a:t>
            </a:r>
            <a:r>
              <a:rPr lang="sk-SK" sz="1800" dirty="0" err="1" smtClean="0"/>
              <a:t>ŽoNFP</a:t>
            </a:r>
            <a:endParaRPr lang="sk-SK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bg2"/>
                </a:solidFill>
              </a:rPr>
              <a:t>Žiadateľ preukazuje </a:t>
            </a:r>
            <a:r>
              <a:rPr lang="sk-SK" sz="1800" b="1" dirty="0" smtClean="0">
                <a:solidFill>
                  <a:schemeClr val="bg2"/>
                </a:solidFill>
              </a:rPr>
              <a:t>v </a:t>
            </a:r>
            <a:r>
              <a:rPr lang="sk-SK" sz="1800" b="1" dirty="0" err="1">
                <a:solidFill>
                  <a:schemeClr val="bg2"/>
                </a:solidFill>
              </a:rPr>
              <a:t>ŽoNFP</a:t>
            </a:r>
            <a:r>
              <a:rPr lang="sk-SK" sz="1800" b="1" dirty="0">
                <a:solidFill>
                  <a:schemeClr val="bg2"/>
                </a:solidFill>
              </a:rPr>
              <a:t> </a:t>
            </a:r>
            <a:r>
              <a:rPr lang="sk-SK" sz="1800" b="1" dirty="0" smtClean="0">
                <a:solidFill>
                  <a:schemeClr val="bg2"/>
                </a:solidFill>
              </a:rPr>
              <a:t> - </a:t>
            </a:r>
            <a:r>
              <a:rPr lang="sk-SK" sz="1800" dirty="0" smtClean="0"/>
              <a:t>časť </a:t>
            </a:r>
            <a:r>
              <a:rPr lang="sk-SK" sz="1800" dirty="0"/>
              <a:t>15. </a:t>
            </a:r>
            <a:r>
              <a:rPr lang="sk-SK" sz="1800" dirty="0" smtClean="0"/>
              <a:t>Čestné </a:t>
            </a:r>
            <a:r>
              <a:rPr lang="sk-SK" sz="1800" dirty="0"/>
              <a:t>vyhlásenie žiadateľa a </a:t>
            </a:r>
            <a:r>
              <a:rPr lang="sk-SK" sz="1800" dirty="0" smtClean="0"/>
              <a:t>v ostatných častiach </a:t>
            </a:r>
            <a:r>
              <a:rPr lang="sk-SK" sz="1800" dirty="0" err="1" smtClean="0"/>
              <a:t>ŽoNFP</a:t>
            </a:r>
            <a:r>
              <a:rPr lang="sk-SK" sz="1800" dirty="0" smtClean="0"/>
              <a:t> </a:t>
            </a:r>
            <a:r>
              <a:rPr lang="sk-SK" sz="1800" dirty="0"/>
              <a:t>napr. v časti 7.3 - Spôsob realizácie aktivít projektu, časti 9. harmonogram realizácie aktivít, časti 11. Rozpočet projektu a ostatných relevantných </a:t>
            </a:r>
            <a:r>
              <a:rPr lang="sk-SK" sz="1800" dirty="0" smtClean="0"/>
              <a:t>prílohách.  </a:t>
            </a:r>
            <a:endParaRPr lang="sk-SK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17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434715" y="704538"/>
            <a:ext cx="1134107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r>
              <a:rPr lang="sk-SK" sz="1800" b="1" dirty="0"/>
              <a:t>Časť 5. PODMIENKY POSKYTNUTIA </a:t>
            </a:r>
            <a:r>
              <a:rPr lang="sk-SK" sz="1800" b="1" dirty="0" smtClean="0"/>
              <a:t>PRÍSPEVKU (PPP) - </a:t>
            </a:r>
            <a:r>
              <a:rPr lang="sk-SK" sz="1800" b="1" dirty="0" smtClean="0">
                <a:solidFill>
                  <a:schemeClr val="accent3"/>
                </a:solidFill>
              </a:rPr>
              <a:t>PRÍLOHA </a:t>
            </a:r>
            <a:r>
              <a:rPr lang="sk-SK" sz="1800" b="1" dirty="0">
                <a:solidFill>
                  <a:schemeClr val="accent3"/>
                </a:solidFill>
              </a:rPr>
              <a:t>č. 3 – Špecifikácia podmienok poskytnutia </a:t>
            </a:r>
            <a:r>
              <a:rPr lang="sk-SK" sz="1800" b="1" dirty="0" smtClean="0">
                <a:solidFill>
                  <a:schemeClr val="accent3"/>
                </a:solidFill>
              </a:rPr>
              <a:t>príspevku</a:t>
            </a:r>
          </a:p>
          <a:p>
            <a:endParaRPr lang="sk-SK" sz="2000" b="1" dirty="0">
              <a:solidFill>
                <a:schemeClr val="accent3"/>
              </a:solidFill>
            </a:endParaRPr>
          </a:p>
          <a:p>
            <a:endParaRPr lang="sk-SK" sz="2000" b="1" dirty="0"/>
          </a:p>
          <a:p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PPP č.3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 Podmienka, že žiadateľ nie je evidovaný v Systéme včasného odhaľovania rizika a </a:t>
            </a:r>
            <a:endParaRPr lang="sk-SK" sz="20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          vylúčenia 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(EDES) ako vylúčená osoba alebo subjekt (v zmysle článku 137 </a:t>
            </a:r>
            <a:endParaRPr lang="sk-SK" sz="20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          nariadenia 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č. 2024/2509</a:t>
            </a:r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)</a:t>
            </a:r>
          </a:p>
          <a:p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/>
              <a:t>Žiadateľ nemôže byť evidovaný v Systéme včasného odhaľovania rizika a vylúčenia (EDES) ako vylúčená osoba alebo subjekt</a:t>
            </a:r>
            <a:r>
              <a:rPr lang="sk-SK" sz="1800" dirty="0" smtClean="0"/>
              <a:t>.</a:t>
            </a:r>
          </a:p>
          <a:p>
            <a:endParaRPr lang="sk-SK" sz="18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bg2"/>
                </a:solidFill>
              </a:rPr>
              <a:t>Žiadateľ </a:t>
            </a:r>
            <a:r>
              <a:rPr lang="sk-SK" sz="1800" b="1" dirty="0" smtClean="0">
                <a:solidFill>
                  <a:schemeClr val="bg2"/>
                </a:solidFill>
              </a:rPr>
              <a:t>nepreukazuje – </a:t>
            </a:r>
            <a:r>
              <a:rPr lang="sk-SK" sz="1800" dirty="0"/>
              <a:t>overuje </a:t>
            </a:r>
            <a:r>
              <a:rPr lang="sk-SK" sz="1800" dirty="0" smtClean="0"/>
              <a:t>poskytovateľ </a:t>
            </a:r>
            <a:r>
              <a:rPr lang="sk-SK" sz="1800" dirty="0"/>
              <a:t>v neverejnej časti systému včasného odhaľovania rizika a vylúčenia EDES</a:t>
            </a: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01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70;p66"/>
          <p:cNvSpPr/>
          <p:nvPr/>
        </p:nvSpPr>
        <p:spPr>
          <a:xfrm>
            <a:off x="-17832" y="-102120"/>
            <a:ext cx="12209832" cy="5927589"/>
          </a:xfrm>
          <a:prstGeom prst="rect">
            <a:avLst/>
          </a:prstGeom>
          <a:gradFill>
            <a:gsLst>
              <a:gs pos="0">
                <a:srgbClr val="FEFFFF"/>
              </a:gs>
              <a:gs pos="40000">
                <a:srgbClr val="FEFFFF"/>
              </a:gs>
              <a:gs pos="100000">
                <a:srgbClr val="D0F0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434715" y="704538"/>
            <a:ext cx="1134107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FF0000"/>
                </a:solidFill>
              </a:rPr>
              <a:t>Výzva:</a:t>
            </a:r>
            <a:r>
              <a:rPr lang="sk-SK" sz="24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Podpora rozvoja sociálnej ekonomiky</a:t>
            </a:r>
            <a:r>
              <a:rPr lang="sk-SK" sz="2400" b="1" dirty="0" smtClean="0">
                <a:solidFill>
                  <a:srgbClr val="FF0000"/>
                </a:solidFill>
              </a:rPr>
              <a:t> </a:t>
            </a:r>
          </a:p>
          <a:p>
            <a:pPr algn="just"/>
            <a:endParaRPr lang="sk-SK" sz="1800" b="1" dirty="0"/>
          </a:p>
          <a:p>
            <a:r>
              <a:rPr lang="sk-SK" sz="1800" b="1" dirty="0"/>
              <a:t>Časť 5. PODMIENKY POSKYTNUTIA </a:t>
            </a:r>
            <a:r>
              <a:rPr lang="sk-SK" sz="1800" b="1" dirty="0" smtClean="0"/>
              <a:t>PRÍSPEVKU (PPP) - </a:t>
            </a:r>
            <a:r>
              <a:rPr lang="sk-SK" sz="1800" b="1" dirty="0" smtClean="0">
                <a:solidFill>
                  <a:schemeClr val="accent3"/>
                </a:solidFill>
              </a:rPr>
              <a:t>PRÍLOHA </a:t>
            </a:r>
            <a:r>
              <a:rPr lang="sk-SK" sz="1800" b="1" dirty="0">
                <a:solidFill>
                  <a:schemeClr val="accent3"/>
                </a:solidFill>
              </a:rPr>
              <a:t>č. 3 – Špecifikácia podmienok poskytnutia </a:t>
            </a:r>
            <a:r>
              <a:rPr lang="sk-SK" sz="1800" b="1" dirty="0" smtClean="0">
                <a:solidFill>
                  <a:schemeClr val="accent3"/>
                </a:solidFill>
              </a:rPr>
              <a:t>príspevku</a:t>
            </a:r>
          </a:p>
          <a:p>
            <a:endParaRPr lang="sk-SK" sz="1800" b="1" dirty="0">
              <a:solidFill>
                <a:schemeClr val="accent3"/>
              </a:solidFill>
            </a:endParaRPr>
          </a:p>
          <a:p>
            <a:endParaRPr lang="sk-SK" sz="2000" b="1" dirty="0"/>
          </a:p>
          <a:p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PPP č.4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 Podmienka, že voči žiadateľovi nie je vyhlásený konkurz ani povolená </a:t>
            </a:r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sk-SK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          reštrukturalizácia a </a:t>
            </a:r>
            <a:r>
              <a:rPr lang="sk-SK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nie je v likvidácii</a:t>
            </a:r>
          </a:p>
          <a:p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/>
              <a:t>Podmienka sa nevzťahuje na subjekty podľa § 2 </a:t>
            </a:r>
            <a:r>
              <a:rPr lang="sk-SK" sz="1800" dirty="0" smtClean="0"/>
              <a:t>zákona </a:t>
            </a:r>
            <a:r>
              <a:rPr lang="sk-SK" sz="1800" dirty="0"/>
              <a:t>č. 7/2005 Z. z</a:t>
            </a:r>
            <a:r>
              <a:rPr lang="sk-SK" sz="1800" dirty="0" smtClean="0"/>
              <a:t>. </a:t>
            </a:r>
            <a:r>
              <a:rPr lang="sk-SK" sz="1800" dirty="0"/>
              <a:t>o konkurze a reštrukturalizácii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/>
              <a:t>Podmienka sa vzťahuje aj na konania začaté a neukončené podľa zákona č. 328/1991 Zb. o konkurze a vyrovnaní v znení neskorších predpisov, ktorý bol účinný pred zákonom č. 7/2005 Z. z. o konkurze a reštrukturalizácii v znení neskorších predpisov.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b="1" dirty="0">
                <a:solidFill>
                  <a:schemeClr val="bg2"/>
                </a:solidFill>
              </a:rPr>
              <a:t>Žiadateľ nepreukazuje </a:t>
            </a:r>
            <a:r>
              <a:rPr lang="sk-SK" sz="1800" b="1" dirty="0" smtClean="0">
                <a:solidFill>
                  <a:schemeClr val="bg2"/>
                </a:solidFill>
              </a:rPr>
              <a:t>– </a:t>
            </a:r>
            <a:r>
              <a:rPr lang="sk-SK" sz="1800" b="1" dirty="0">
                <a:solidFill>
                  <a:schemeClr val="bg2"/>
                </a:solidFill>
              </a:rPr>
              <a:t>resp. preukazuje iba v prípade ak podmienku nie je možné overiť v informačných systémoch verejnej správy</a:t>
            </a:r>
          </a:p>
          <a:p>
            <a:endParaRPr lang="sk-SK" dirty="0"/>
          </a:p>
          <a:p>
            <a:endParaRPr lang="sk-SK" sz="1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sk-SK" sz="2000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6205787"/>
            <a:ext cx="5074920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10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astní návrh">
  <a:themeElements>
    <a:clrScheme name="MIRRI Farebnosť PPT">
      <a:dk1>
        <a:srgbClr val="004C96"/>
      </a:dk1>
      <a:lt1>
        <a:srgbClr val="FFFFFF"/>
      </a:lt1>
      <a:dk2>
        <a:srgbClr val="004C96"/>
      </a:dk2>
      <a:lt2>
        <a:srgbClr val="FFFFFF"/>
      </a:lt2>
      <a:accent1>
        <a:srgbClr val="D1D3D4"/>
      </a:accent1>
      <a:accent2>
        <a:srgbClr val="0055A1"/>
      </a:accent2>
      <a:accent3>
        <a:srgbClr val="ED1C24"/>
      </a:accent3>
      <a:accent4>
        <a:srgbClr val="263C80"/>
      </a:accent4>
      <a:accent5>
        <a:srgbClr val="5F7BCF"/>
      </a:accent5>
      <a:accent6>
        <a:srgbClr val="F4767B"/>
      </a:accent6>
      <a:hlink>
        <a:srgbClr val="004C96"/>
      </a:hlink>
      <a:folHlink>
        <a:srgbClr val="ED1C2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balíka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23202</TotalTime>
  <Words>2712</Words>
  <Application>Microsoft Office PowerPoint</Application>
  <PresentationFormat>Širokouhlá</PresentationFormat>
  <Paragraphs>361</Paragraphs>
  <Slides>25</Slides>
  <Notes>21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25</vt:i4>
      </vt:variant>
    </vt:vector>
  </HeadingPairs>
  <TitlesOfParts>
    <vt:vector size="32" baseType="lpstr">
      <vt:lpstr>Roboto</vt:lpstr>
      <vt:lpstr>Roboto Condensed Light</vt:lpstr>
      <vt:lpstr>Calibri</vt:lpstr>
      <vt:lpstr>Open Sans</vt:lpstr>
      <vt:lpstr>Arial</vt:lpstr>
      <vt:lpstr>Wingdings</vt:lpstr>
      <vt:lpstr>Vlastní návrh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Kollár, Jakub</dc:creator>
  <cp:lastModifiedBy>Marková Anna</cp:lastModifiedBy>
  <cp:revision>941</cp:revision>
  <cp:lastPrinted>2023-12-14T07:01:24Z</cp:lastPrinted>
  <dcterms:modified xsi:type="dcterms:W3CDTF">2024-12-02T11:31:28Z</dcterms:modified>
</cp:coreProperties>
</file>