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7" r:id="rId2"/>
    <p:sldId id="521" r:id="rId3"/>
    <p:sldId id="534" r:id="rId4"/>
    <p:sldId id="535" r:id="rId5"/>
    <p:sldId id="532" r:id="rId6"/>
  </p:sldIdLst>
  <p:sldSz cx="9144000" cy="6858000" type="screen4x3"/>
  <p:notesSz cx="6797675" cy="9928225"/>
  <p:defaultTextStyle>
    <a:defPPr>
      <a:defRPr lang="sk-SK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pos="3288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28">
          <p15:clr>
            <a:srgbClr val="A4A3A4"/>
          </p15:clr>
        </p15:guide>
        <p15:guide id="2" pos="214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91946"/>
    <a:srgbClr val="EB007D"/>
    <a:srgbClr val="FF0066"/>
    <a:srgbClr val="FF3399"/>
    <a:srgbClr val="66FF66"/>
    <a:srgbClr val="FFFF66"/>
    <a:srgbClr val="FF9B9B"/>
    <a:srgbClr val="EACBB4"/>
    <a:srgbClr val="F4FDC1"/>
    <a:srgbClr val="FB7A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428" autoAdjust="0"/>
    <p:restoredTop sz="86470" autoAdjust="0"/>
  </p:normalViewPr>
  <p:slideViewPr>
    <p:cSldViewPr>
      <p:cViewPr>
        <p:scale>
          <a:sx n="117" d="100"/>
          <a:sy n="117" d="100"/>
        </p:scale>
        <p:origin x="-702" y="276"/>
      </p:cViewPr>
      <p:guideLst>
        <p:guide orient="horz" pos="2160"/>
        <p:guide pos="2880"/>
        <p:guide pos="3288"/>
      </p:guideLst>
    </p:cSldViewPr>
  </p:slideViewPr>
  <p:outlineViewPr>
    <p:cViewPr>
      <p:scale>
        <a:sx n="33" d="100"/>
        <a:sy n="33" d="100"/>
      </p:scale>
      <p:origin x="48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-3318" y="-108"/>
      </p:cViewPr>
      <p:guideLst>
        <p:guide orient="horz" pos="3128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2"/>
            <a:ext cx="2946400" cy="495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20" tIns="45860" rIns="91720" bIns="4586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2"/>
            <a:ext cx="2946400" cy="495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20" tIns="45860" rIns="91720" bIns="4586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983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31340"/>
            <a:ext cx="2946400" cy="495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20" tIns="45860" rIns="91720" bIns="45860" numCol="1" anchor="b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983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31340"/>
            <a:ext cx="2946400" cy="495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20" tIns="45860" rIns="91720" bIns="4586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F21BD1A3-1345-464F-BDA0-F4F814315D49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43153959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2"/>
            <a:ext cx="2946400" cy="495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20" tIns="45860" rIns="91720" bIns="4586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2"/>
            <a:ext cx="2946400" cy="495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20" tIns="45860" rIns="91720" bIns="4586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62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1" y="4716464"/>
            <a:ext cx="5438776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20" tIns="45860" rIns="91720" bIns="458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k-SK" noProof="0" smtClean="0"/>
              <a:t>Kliknite sem a upravte štýly predlohy textu.</a:t>
            </a:r>
          </a:p>
          <a:p>
            <a:pPr lvl="1"/>
            <a:r>
              <a:rPr lang="sk-SK" noProof="0" smtClean="0"/>
              <a:t>Druhá úroveň</a:t>
            </a:r>
          </a:p>
          <a:p>
            <a:pPr lvl="2"/>
            <a:r>
              <a:rPr lang="sk-SK" noProof="0" smtClean="0"/>
              <a:t>Tretia úroveň</a:t>
            </a:r>
          </a:p>
          <a:p>
            <a:pPr lvl="3"/>
            <a:r>
              <a:rPr lang="sk-SK" noProof="0" smtClean="0"/>
              <a:t>Štvrtá úroveň</a:t>
            </a:r>
          </a:p>
          <a:p>
            <a:pPr lvl="4"/>
            <a:r>
              <a:rPr lang="sk-SK" noProof="0" smtClean="0"/>
              <a:t>Piata úroveň</a:t>
            </a:r>
          </a:p>
        </p:txBody>
      </p:sp>
      <p:sp>
        <p:nvSpPr>
          <p:cNvPr id="962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31340"/>
            <a:ext cx="2946400" cy="495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20" tIns="45860" rIns="91720" bIns="45860" numCol="1" anchor="b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962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31340"/>
            <a:ext cx="2946400" cy="495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20" tIns="45860" rIns="91720" bIns="4586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04E846F2-871B-4DC2-93B3-C6A03990C282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24330204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2024511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3"/>
          <p:cNvSpPr>
            <a:spLocks noChangeArrowheads="1"/>
          </p:cNvSpPr>
          <p:nvPr userDrawn="1"/>
        </p:nvSpPr>
        <p:spPr bwMode="auto">
          <a:xfrm>
            <a:off x="0" y="1052513"/>
            <a:ext cx="9144000" cy="5084762"/>
          </a:xfrm>
          <a:prstGeom prst="rect">
            <a:avLst/>
          </a:prstGeom>
          <a:solidFill>
            <a:srgbClr val="191946"/>
          </a:solidFill>
          <a:ln w="28575" algn="ctr">
            <a:solidFill>
              <a:srgbClr val="191946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pPr marL="358775" algn="ctr">
              <a:lnSpc>
                <a:spcPct val="90000"/>
              </a:lnSpc>
              <a:spcBef>
                <a:spcPct val="50000"/>
              </a:spcBef>
              <a:defRPr/>
            </a:pPr>
            <a:endParaRPr lang="sk-SK" sz="3200">
              <a:solidFill>
                <a:schemeClr val="bg1"/>
              </a:solidFill>
            </a:endParaRPr>
          </a:p>
        </p:txBody>
      </p:sp>
      <p:sp>
        <p:nvSpPr>
          <p:cNvPr id="6" name="Rectangle 14"/>
          <p:cNvSpPr>
            <a:spLocks noChangeArrowheads="1"/>
          </p:cNvSpPr>
          <p:nvPr userDrawn="1"/>
        </p:nvSpPr>
        <p:spPr bwMode="auto">
          <a:xfrm>
            <a:off x="1704975" y="1989138"/>
            <a:ext cx="7416800" cy="1439862"/>
          </a:xfrm>
          <a:prstGeom prst="rect">
            <a:avLst/>
          </a:prstGeom>
          <a:solidFill>
            <a:srgbClr val="EB007D"/>
          </a:solidFill>
          <a:ln w="28575" algn="ctr">
            <a:solidFill>
              <a:srgbClr val="EB007D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 marL="457200">
              <a:lnSpc>
                <a:spcPct val="90000"/>
              </a:lnSpc>
              <a:spcBef>
                <a:spcPct val="50000"/>
              </a:spcBef>
              <a:defRPr/>
            </a:pPr>
            <a:endParaRPr lang="de-DE" sz="1600">
              <a:solidFill>
                <a:schemeClr val="bg1"/>
              </a:solidFill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2267272" y="2071734"/>
            <a:ext cx="6841232" cy="1296144"/>
          </a:xfrm>
        </p:spPr>
        <p:txBody>
          <a:bodyPr anchor="ctr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2"/>
          </p:nvPr>
        </p:nvSpPr>
        <p:spPr>
          <a:xfrm>
            <a:off x="2699048" y="3501009"/>
            <a:ext cx="4753272" cy="288031"/>
          </a:xfrm>
        </p:spPr>
        <p:txBody>
          <a:bodyPr/>
          <a:lstStyle>
            <a:lvl1pPr>
              <a:buNone/>
              <a:defRPr sz="16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2699792" y="3861049"/>
            <a:ext cx="4741642" cy="288032"/>
          </a:xfr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buNone/>
              <a:defRPr lang="de-DE" sz="1600" b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k-SK"/>
              <a:t>-</a:t>
            </a:r>
            <a:fld id="{773C5B60-6A4A-409C-861A-0C4F1613E308}" type="slidenum">
              <a:rPr lang="sk-SK"/>
              <a:pPr>
                <a:defRPr/>
              </a:pPr>
              <a:t>‹#›</a:t>
            </a:fld>
            <a:r>
              <a:rPr lang="sk-SK"/>
              <a:t>-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898798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908720"/>
            <a:ext cx="5111750" cy="521744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dirty="0" smtClean="0"/>
              <a:t>Kliknite sem a upravte štýly predlohy textu.</a:t>
            </a:r>
          </a:p>
          <a:p>
            <a:pPr lvl="1"/>
            <a:r>
              <a:rPr lang="sk-SK" dirty="0" smtClean="0"/>
              <a:t>Druhá úroveň</a:t>
            </a:r>
          </a:p>
          <a:p>
            <a:pPr lvl="2"/>
            <a:r>
              <a:rPr lang="sk-SK" dirty="0" smtClean="0"/>
              <a:t>Tretia úroveň</a:t>
            </a:r>
          </a:p>
          <a:p>
            <a:pPr lvl="3"/>
            <a:r>
              <a:rPr lang="sk-SK" dirty="0" smtClean="0"/>
              <a:t>Štvrtá úroveň</a:t>
            </a:r>
          </a:p>
          <a:p>
            <a:pPr lvl="4"/>
            <a:r>
              <a:rPr lang="sk-SK" dirty="0" smtClean="0"/>
              <a:t>Piata úroveň</a:t>
            </a:r>
            <a:endParaRPr lang="sk-SK" dirty="0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2132856"/>
            <a:ext cx="3008313" cy="399330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k-SK"/>
              <a:t>-</a:t>
            </a:r>
            <a:fld id="{C2741DB3-31C9-4873-9E18-58765375B457}" type="slidenum">
              <a:rPr lang="sk-SK"/>
              <a:pPr>
                <a:defRPr/>
              </a:pPr>
              <a:t>‹#›</a:t>
            </a:fld>
            <a:r>
              <a:rPr lang="sk-SK"/>
              <a:t>-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sahu 1"/>
          <p:cNvSpPr>
            <a:spLocks noGrp="1"/>
          </p:cNvSpPr>
          <p:nvPr>
            <p:ph/>
          </p:nvPr>
        </p:nvSpPr>
        <p:spPr>
          <a:xfrm>
            <a:off x="468313" y="980728"/>
            <a:ext cx="8229600" cy="5184576"/>
          </a:xfrm>
        </p:spPr>
        <p:txBody>
          <a:bodyPr/>
          <a:lstStyle/>
          <a:p>
            <a:pPr lvl="0"/>
            <a:r>
              <a:rPr lang="sk-SK" dirty="0" smtClean="0"/>
              <a:t>Kliknite sem a upravte štýly predlohy textu.</a:t>
            </a:r>
          </a:p>
          <a:p>
            <a:pPr lvl="1"/>
            <a:r>
              <a:rPr lang="sk-SK" dirty="0" smtClean="0"/>
              <a:t>Druhá úroveň</a:t>
            </a:r>
          </a:p>
          <a:p>
            <a:pPr lvl="2"/>
            <a:r>
              <a:rPr lang="sk-SK" dirty="0" smtClean="0"/>
              <a:t>Tretia úroveň</a:t>
            </a:r>
          </a:p>
          <a:p>
            <a:pPr lvl="3"/>
            <a:r>
              <a:rPr lang="sk-SK" dirty="0" smtClean="0"/>
              <a:t>Štvrtá úroveň</a:t>
            </a:r>
          </a:p>
          <a:p>
            <a:pPr lvl="4"/>
            <a:r>
              <a:rPr lang="sk-SK" dirty="0" smtClean="0"/>
              <a:t>Piata úroveň</a:t>
            </a:r>
            <a:endParaRPr lang="sk-SK" dirty="0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k-SK"/>
              <a:t>-</a:t>
            </a:r>
            <a:fld id="{EF90F158-4E00-4371-BC32-BFD298AE9342}" type="slidenum">
              <a:rPr lang="sk-SK"/>
              <a:pPr>
                <a:defRPr/>
              </a:pPr>
              <a:t>‹#›</a:t>
            </a:fld>
            <a:r>
              <a:rPr lang="sk-SK"/>
              <a:t>-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á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3"/>
          <p:cNvSpPr>
            <a:spLocks noChangeArrowheads="1"/>
          </p:cNvSpPr>
          <p:nvPr userDrawn="1"/>
        </p:nvSpPr>
        <p:spPr bwMode="auto">
          <a:xfrm>
            <a:off x="0" y="1052513"/>
            <a:ext cx="9144000" cy="5084762"/>
          </a:xfrm>
          <a:prstGeom prst="rect">
            <a:avLst/>
          </a:prstGeom>
          <a:solidFill>
            <a:srgbClr val="191946"/>
          </a:solidFill>
          <a:ln w="28575" algn="ctr">
            <a:solidFill>
              <a:srgbClr val="191946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pPr marL="358775" algn="ctr">
              <a:lnSpc>
                <a:spcPct val="90000"/>
              </a:lnSpc>
              <a:spcBef>
                <a:spcPct val="50000"/>
              </a:spcBef>
              <a:defRPr/>
            </a:pPr>
            <a:endParaRPr lang="sk-SK" sz="3200">
              <a:solidFill>
                <a:schemeClr val="bg1"/>
              </a:solidFill>
            </a:endParaRPr>
          </a:p>
          <a:p>
            <a:pPr marL="358775" algn="ctr">
              <a:lnSpc>
                <a:spcPct val="90000"/>
              </a:lnSpc>
              <a:spcBef>
                <a:spcPct val="50000"/>
              </a:spcBef>
              <a:defRPr/>
            </a:pPr>
            <a:r>
              <a:rPr lang="sk-SK" sz="3200">
                <a:solidFill>
                  <a:schemeClr val="bg1"/>
                </a:solidFill>
              </a:rPr>
              <a:t>Ďakujem</a:t>
            </a:r>
            <a:r>
              <a:rPr lang="en-US" sz="3200">
                <a:solidFill>
                  <a:schemeClr val="bg1"/>
                </a:solidFill>
              </a:rPr>
              <a:t>e</a:t>
            </a:r>
            <a:r>
              <a:rPr lang="sk-SK" sz="3200">
                <a:solidFill>
                  <a:schemeClr val="bg1"/>
                </a:solidFill>
              </a:rPr>
              <a:t> za pozornosť!</a:t>
            </a:r>
            <a:endParaRPr lang="de-DE" sz="3200">
              <a:solidFill>
                <a:schemeClr val="bg1"/>
              </a:solidFill>
            </a:endParaRP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2"/>
          </p:nvPr>
        </p:nvSpPr>
        <p:spPr>
          <a:xfrm>
            <a:off x="1330896" y="3573017"/>
            <a:ext cx="4753272" cy="288031"/>
          </a:xfrm>
        </p:spPr>
        <p:txBody>
          <a:bodyPr/>
          <a:lstStyle>
            <a:lvl1pPr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1331640" y="3933056"/>
            <a:ext cx="4741642" cy="288032"/>
          </a:xfr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buNone/>
              <a:defRPr lang="de-DE" sz="1600" b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4"/>
          </p:nvPr>
        </p:nvSpPr>
        <p:spPr>
          <a:xfrm>
            <a:off x="1331912" y="4508500"/>
            <a:ext cx="4752256" cy="288652"/>
          </a:xfr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0" indent="0">
              <a:buNone/>
              <a:defRPr lang="de-DE" sz="16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5"/>
          </p:nvPr>
        </p:nvSpPr>
        <p:spPr>
          <a:xfrm>
            <a:off x="1331640" y="4858274"/>
            <a:ext cx="4752528" cy="288007"/>
          </a:xfr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0" indent="0">
              <a:buNone/>
              <a:defRPr lang="de-DE" sz="1600" b="0" baseline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k-SK"/>
              <a:t>-</a:t>
            </a:r>
            <a:fld id="{EFB0A437-72C2-4DB1-865B-7267B0F0B21C}" type="slidenum">
              <a:rPr lang="sk-SK"/>
              <a:pPr>
                <a:defRPr/>
              </a:pPr>
              <a:t>‹#›</a:t>
            </a:fld>
            <a:r>
              <a:rPr lang="sk-SK"/>
              <a:t>-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3"/>
          <p:cNvSpPr>
            <a:spLocks noChangeArrowheads="1"/>
          </p:cNvSpPr>
          <p:nvPr userDrawn="1"/>
        </p:nvSpPr>
        <p:spPr bwMode="auto">
          <a:xfrm>
            <a:off x="14288" y="1989138"/>
            <a:ext cx="7416800" cy="1439862"/>
          </a:xfrm>
          <a:prstGeom prst="rect">
            <a:avLst/>
          </a:prstGeom>
          <a:solidFill>
            <a:srgbClr val="EB007D"/>
          </a:solidFill>
          <a:ln w="28575" algn="ctr">
            <a:solidFill>
              <a:srgbClr val="EB007D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 marL="457200">
              <a:lnSpc>
                <a:spcPct val="90000"/>
              </a:lnSpc>
              <a:spcBef>
                <a:spcPct val="50000"/>
              </a:spcBef>
              <a:defRPr/>
            </a:pPr>
            <a:endParaRPr lang="de-DE" sz="1600">
              <a:solidFill>
                <a:schemeClr val="bg1"/>
              </a:solidFill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467544" y="2071734"/>
            <a:ext cx="6841232" cy="1296144"/>
          </a:xfrm>
        </p:spPr>
        <p:txBody>
          <a:bodyPr anchor="ctr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2"/>
          </p:nvPr>
        </p:nvSpPr>
        <p:spPr>
          <a:xfrm>
            <a:off x="1330896" y="3501009"/>
            <a:ext cx="4753272" cy="288031"/>
          </a:xfrm>
        </p:spPr>
        <p:txBody>
          <a:bodyPr/>
          <a:lstStyle>
            <a:lvl1pPr>
              <a:buNone/>
              <a:defRPr sz="16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1331640" y="3861049"/>
            <a:ext cx="4741642" cy="288032"/>
          </a:xfr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buNone/>
              <a:defRPr lang="de-DE" sz="1600" b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k-SK"/>
              <a:t>-</a:t>
            </a:r>
            <a:fld id="{43EA59EB-6A22-42A9-8684-FD3B12505318}" type="slidenum">
              <a:rPr lang="sk-SK"/>
              <a:pPr>
                <a:defRPr/>
              </a:pPr>
              <a:t>‹#›</a:t>
            </a:fld>
            <a:r>
              <a:rPr lang="sk-SK"/>
              <a:t>-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sah prezentá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3"/>
          <p:cNvSpPr txBox="1">
            <a:spLocks noChangeArrowheads="1"/>
          </p:cNvSpPr>
          <p:nvPr userDrawn="1"/>
        </p:nvSpPr>
        <p:spPr bwMode="auto">
          <a:xfrm>
            <a:off x="3924300" y="981075"/>
            <a:ext cx="1390650" cy="584200"/>
          </a:xfrm>
          <a:prstGeom prst="rect">
            <a:avLst/>
          </a:prstGeom>
          <a:noFill/>
          <a:ln>
            <a:noFill/>
          </a:ln>
          <a:extLst/>
        </p:spPr>
        <p:txBody>
          <a:bodyPr wrap="none" anchor="ctr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defRPr/>
            </a:pPr>
            <a:r>
              <a:rPr lang="sk-SK" sz="3200" smtClean="0"/>
              <a:t>Obsah</a:t>
            </a:r>
            <a:endParaRPr lang="de-DE" sz="320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539750" y="1772816"/>
            <a:ext cx="8136706" cy="4320479"/>
          </a:xfrm>
        </p:spPr>
        <p:txBody>
          <a:bodyPr/>
          <a:lstStyle>
            <a:lvl1pPr marL="174625" indent="-174625"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DE" dirty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k-SK"/>
              <a:t>-</a:t>
            </a:r>
            <a:fld id="{ABF8D19F-7441-40A6-8F4A-AFFF3810D4D6}" type="slidenum">
              <a:rPr lang="sk-SK"/>
              <a:pPr>
                <a:defRPr/>
              </a:pPr>
              <a:t>‹#›</a:t>
            </a:fld>
            <a:r>
              <a:rPr lang="sk-SK"/>
              <a:t>-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ová sekc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544016" y="2346449"/>
            <a:ext cx="7772400" cy="93853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</a:lstStyle>
          <a:p>
            <a:r>
              <a:rPr lang="sk-SK" dirty="0" smtClean="0"/>
              <a:t>Kliknite sem a upravte štýl predlohy nadpisov.</a:t>
            </a:r>
            <a:endParaRPr lang="sk-SK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539552" y="3379440"/>
            <a:ext cx="7776864" cy="913656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sk-SK" dirty="0" smtClean="0"/>
              <a:t>Kliknite sem a upravte štýl predlohy podnadpisov.</a:t>
            </a:r>
            <a:endParaRPr lang="sk-SK" dirty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k-SK"/>
              <a:t>-</a:t>
            </a:r>
            <a:fld id="{F9440687-0C7C-4983-9C1C-C337AD7584AA}" type="slidenum">
              <a:rPr lang="sk-SK"/>
              <a:pPr>
                <a:defRPr/>
              </a:pPr>
              <a:t>‹#›</a:t>
            </a:fld>
            <a:r>
              <a:rPr lang="sk-SK"/>
              <a:t>-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8313" y="908720"/>
            <a:ext cx="8229600" cy="709612"/>
          </a:xfrm>
          <a:prstGeom prst="rect">
            <a:avLst/>
          </a:prstGeom>
        </p:spPr>
        <p:txBody>
          <a:bodyPr/>
          <a:lstStyle/>
          <a:p>
            <a:r>
              <a:rPr lang="sk-SK" dirty="0" smtClean="0"/>
              <a:t>Kliknite sem a upravte štýl predlohy nadpisov.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68313" y="1772816"/>
            <a:ext cx="8229600" cy="4248471"/>
          </a:xfrm>
        </p:spPr>
        <p:txBody>
          <a:bodyPr/>
          <a:lstStyle/>
          <a:p>
            <a:pPr lvl="0"/>
            <a:r>
              <a:rPr lang="sk-SK" dirty="0" smtClean="0"/>
              <a:t>Kliknite sem a upravte štýly predlohy textu.</a:t>
            </a:r>
          </a:p>
          <a:p>
            <a:pPr lvl="1"/>
            <a:r>
              <a:rPr lang="sk-SK" dirty="0" smtClean="0"/>
              <a:t>Druhá úroveň</a:t>
            </a:r>
          </a:p>
          <a:p>
            <a:pPr lvl="2"/>
            <a:r>
              <a:rPr lang="sk-SK" dirty="0" smtClean="0"/>
              <a:t>Tretia úroveň</a:t>
            </a:r>
          </a:p>
          <a:p>
            <a:pPr lvl="3"/>
            <a:r>
              <a:rPr lang="sk-SK" dirty="0" smtClean="0"/>
              <a:t>Štvrtá úroveň</a:t>
            </a:r>
          </a:p>
          <a:p>
            <a:pPr lvl="4"/>
            <a:r>
              <a:rPr lang="sk-SK" dirty="0" smtClean="0"/>
              <a:t>Piata úroveň</a:t>
            </a:r>
            <a:endParaRPr lang="sk-SK" dirty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k-SK"/>
              <a:t>-</a:t>
            </a:r>
            <a:fld id="{E6E13075-9F84-4BDD-A62F-2230700CA3AE}" type="slidenum">
              <a:rPr lang="sk-SK"/>
              <a:pPr>
                <a:defRPr/>
              </a:pPr>
              <a:t>‹#›</a:t>
            </a:fld>
            <a:r>
              <a:rPr lang="sk-SK"/>
              <a:t>-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8313" y="1124744"/>
            <a:ext cx="8229600" cy="709612"/>
          </a:xfrm>
          <a:prstGeom prst="rect">
            <a:avLst/>
          </a:prstGeom>
        </p:spPr>
        <p:txBody>
          <a:bodyPr/>
          <a:lstStyle/>
          <a:p>
            <a:r>
              <a:rPr lang="sk-SK" dirty="0" smtClean="0"/>
              <a:t>Kliknite sem a upravte štýl predlohy nadpisov.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68313" y="1988840"/>
            <a:ext cx="4038600" cy="4176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dirty="0" smtClean="0"/>
              <a:t>Kliknite sem a upravte štýly predlohy textu.</a:t>
            </a:r>
          </a:p>
          <a:p>
            <a:pPr lvl="1"/>
            <a:r>
              <a:rPr lang="sk-SK" dirty="0" smtClean="0"/>
              <a:t>Druhá úroveň</a:t>
            </a:r>
          </a:p>
          <a:p>
            <a:pPr lvl="2"/>
            <a:r>
              <a:rPr lang="sk-SK" dirty="0" smtClean="0"/>
              <a:t>Tretia úroveň</a:t>
            </a:r>
          </a:p>
          <a:p>
            <a:pPr lvl="3"/>
            <a:r>
              <a:rPr lang="sk-SK" dirty="0" smtClean="0"/>
              <a:t>Štvrtá úroveň</a:t>
            </a:r>
          </a:p>
          <a:p>
            <a:pPr lvl="4"/>
            <a:r>
              <a:rPr lang="sk-SK" dirty="0" smtClean="0"/>
              <a:t>Piata úroveň</a:t>
            </a:r>
            <a:endParaRPr lang="sk-SK" dirty="0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59313" y="1988840"/>
            <a:ext cx="4038600" cy="4176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dirty="0" smtClean="0"/>
              <a:t>Kliknite sem a upravte štýly predlohy textu.</a:t>
            </a:r>
          </a:p>
          <a:p>
            <a:pPr lvl="1"/>
            <a:r>
              <a:rPr lang="sk-SK" dirty="0" smtClean="0"/>
              <a:t>Druhá úroveň</a:t>
            </a:r>
          </a:p>
          <a:p>
            <a:pPr lvl="2"/>
            <a:r>
              <a:rPr lang="sk-SK" dirty="0" smtClean="0"/>
              <a:t>Tretia úroveň</a:t>
            </a:r>
          </a:p>
          <a:p>
            <a:pPr lvl="3"/>
            <a:r>
              <a:rPr lang="sk-SK" dirty="0" smtClean="0"/>
              <a:t>Štvrtá úroveň</a:t>
            </a:r>
          </a:p>
          <a:p>
            <a:pPr lvl="4"/>
            <a:r>
              <a:rPr lang="sk-SK" dirty="0" smtClean="0"/>
              <a:t>Piata úroveň</a:t>
            </a:r>
            <a:endParaRPr lang="sk-SK" dirty="0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k-SK"/>
              <a:t>-</a:t>
            </a:r>
            <a:fld id="{B5390781-E089-4BE8-A211-DF76D03236B3}" type="slidenum">
              <a:rPr lang="sk-SK"/>
              <a:pPr>
                <a:defRPr/>
              </a:pPr>
              <a:t>‹#›</a:t>
            </a:fld>
            <a:r>
              <a:rPr lang="sk-SK"/>
              <a:t>-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041850"/>
            <a:ext cx="8229600" cy="86895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sk-SK" dirty="0" smtClean="0"/>
              <a:t>Kliknite sem a upravte štýl predlohy nadpisov.</a:t>
            </a:r>
            <a:endParaRPr lang="sk-SK" dirty="0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2060848"/>
            <a:ext cx="4040188" cy="43204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534915"/>
            <a:ext cx="4040188" cy="363038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2060848"/>
            <a:ext cx="4041775" cy="43204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534915"/>
            <a:ext cx="4041775" cy="363038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k-SK"/>
              <a:t>-</a:t>
            </a:r>
            <a:fld id="{5CAD5A12-B8E9-4CF9-B039-9E7CB8112650}" type="slidenum">
              <a:rPr lang="sk-SK"/>
              <a:pPr>
                <a:defRPr/>
              </a:pPr>
              <a:t>‹#›</a:t>
            </a:fld>
            <a:r>
              <a:rPr lang="sk-SK"/>
              <a:t>-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8313" y="908720"/>
            <a:ext cx="8229600" cy="709612"/>
          </a:xfrm>
          <a:prstGeom prst="rect">
            <a:avLst/>
          </a:prstGeom>
        </p:spPr>
        <p:txBody>
          <a:bodyPr/>
          <a:lstStyle/>
          <a:p>
            <a:r>
              <a:rPr lang="sk-SK" dirty="0" smtClean="0"/>
              <a:t>Kliknite sem a upravte štýl predlohy nadpisov.</a:t>
            </a:r>
            <a:endParaRPr lang="sk-SK" dirty="0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k-SK"/>
              <a:t>-</a:t>
            </a:r>
            <a:fld id="{0DC237B3-5380-48B0-8EC4-9DE395CD9829}" type="slidenum">
              <a:rPr lang="sk-SK"/>
              <a:pPr>
                <a:defRPr/>
              </a:pPr>
              <a:t>‹#›</a:t>
            </a:fld>
            <a:r>
              <a:rPr lang="sk-SK"/>
              <a:t>-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k-SK"/>
              <a:t>-</a:t>
            </a:r>
            <a:fld id="{0E4986D6-F1D4-4C73-A9BC-A44641B68D21}" type="slidenum">
              <a:rPr lang="sk-SK"/>
              <a:pPr>
                <a:defRPr/>
              </a:pPr>
              <a:t>‹#›</a:t>
            </a:fld>
            <a:r>
              <a:rPr lang="sk-SK"/>
              <a:t>-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27988" y="6308725"/>
            <a:ext cx="693737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000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sk-SK"/>
              <a:t>-</a:t>
            </a:r>
            <a:fld id="{E25E5452-C2C2-4466-B0D5-81535698AD3B}" type="slidenum">
              <a:rPr lang="sk-SK"/>
              <a:pPr>
                <a:defRPr/>
              </a:pPr>
              <a:t>‹#›</a:t>
            </a:fld>
            <a:r>
              <a:rPr lang="sk-SK"/>
              <a:t>-</a:t>
            </a:r>
          </a:p>
        </p:txBody>
      </p:sp>
      <p:sp>
        <p:nvSpPr>
          <p:cNvPr id="1027" name="Rectangle 1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1628775"/>
            <a:ext cx="8229600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13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836613"/>
            <a:ext cx="8229600" cy="709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9" name="Rectangle 18"/>
          <p:cNvSpPr>
            <a:spLocks noChangeArrowheads="1"/>
          </p:cNvSpPr>
          <p:nvPr/>
        </p:nvSpPr>
        <p:spPr bwMode="auto">
          <a:xfrm>
            <a:off x="0" y="6381750"/>
            <a:ext cx="9144000" cy="476250"/>
          </a:xfrm>
          <a:prstGeom prst="rect">
            <a:avLst/>
          </a:prstGeom>
          <a:solidFill>
            <a:srgbClr val="191946"/>
          </a:solidFill>
          <a:ln w="28575" algn="ctr">
            <a:solidFill>
              <a:srgbClr val="191946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 marL="358775">
              <a:lnSpc>
                <a:spcPct val="90000"/>
              </a:lnSpc>
              <a:spcBef>
                <a:spcPct val="50000"/>
              </a:spcBef>
              <a:defRPr/>
            </a:pPr>
            <a:r>
              <a:rPr lang="sk-SK" sz="1400" b="1">
                <a:solidFill>
                  <a:schemeClr val="bg1"/>
                </a:solidFill>
              </a:rPr>
              <a:t>OPIS je spolufinancovaný z ERDF</a:t>
            </a:r>
          </a:p>
        </p:txBody>
      </p:sp>
      <p:sp>
        <p:nvSpPr>
          <p:cNvPr id="1030" name="Rectangle 19"/>
          <p:cNvSpPr>
            <a:spLocks noChangeArrowheads="1"/>
          </p:cNvSpPr>
          <p:nvPr/>
        </p:nvSpPr>
        <p:spPr bwMode="auto">
          <a:xfrm>
            <a:off x="5651500" y="6237288"/>
            <a:ext cx="3495675" cy="360362"/>
          </a:xfrm>
          <a:prstGeom prst="rect">
            <a:avLst/>
          </a:prstGeom>
          <a:solidFill>
            <a:srgbClr val="EB007D"/>
          </a:solidFill>
          <a:ln w="28575" algn="ctr">
            <a:solidFill>
              <a:srgbClr val="EB007D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 marL="174625" algn="ctr">
              <a:lnSpc>
                <a:spcPct val="90000"/>
              </a:lnSpc>
              <a:spcBef>
                <a:spcPts val="400"/>
              </a:spcBef>
              <a:defRPr/>
            </a:pPr>
            <a:r>
              <a:rPr lang="sk-SK">
                <a:solidFill>
                  <a:schemeClr val="bg1"/>
                </a:solidFill>
              </a:rPr>
              <a:t>www.opis.gov.sk     www.informatizacia.sk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8571790" y="6599152"/>
            <a:ext cx="576064" cy="2862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spcBef>
                <a:spcPct val="50000"/>
              </a:spcBef>
              <a:defRPr/>
            </a:pPr>
            <a:fld id="{78CCF2E8-EC65-4321-82EB-FD2D10B742F9}" type="slidenum">
              <a:rPr lang="sk-SK" sz="140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charset="0"/>
                <a:cs typeface="+mn-cs"/>
              </a:rPr>
              <a:pPr algn="ctr">
                <a:lnSpc>
                  <a:spcPct val="90000"/>
                </a:lnSpc>
                <a:spcBef>
                  <a:spcPct val="50000"/>
                </a:spcBef>
                <a:defRPr/>
              </a:pPr>
              <a:t>‹#›</a:t>
            </a:fld>
            <a:endParaRPr lang="sk-SK" sz="1400">
              <a:ln>
                <a:solidFill>
                  <a:schemeClr val="bg1"/>
                </a:solidFill>
              </a:ln>
              <a:solidFill>
                <a:schemeClr val="bg1"/>
              </a:solidFill>
              <a:latin typeface="Arial" charset="0"/>
              <a:cs typeface="+mn-cs"/>
            </a:endParaRPr>
          </a:p>
        </p:txBody>
      </p:sp>
      <p:pic>
        <p:nvPicPr>
          <p:cNvPr id="1032" name="Picture 17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68313" y="260350"/>
            <a:ext cx="21590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3" name="AutoShape 23"/>
          <p:cNvSpPr>
            <a:spLocks noChangeAspect="1" noChangeArrowheads="1" noTextEdit="1"/>
          </p:cNvSpPr>
          <p:nvPr/>
        </p:nvSpPr>
        <p:spPr bwMode="auto">
          <a:xfrm>
            <a:off x="7080250" y="2133600"/>
            <a:ext cx="941388" cy="588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1034" name="Picture 18"/>
          <p:cNvPicPr>
            <a:picLocks noChangeAspect="1" noChangeArrowheads="1"/>
          </p:cNvPicPr>
          <p:nvPr/>
        </p:nvPicPr>
        <p:blipFill>
          <a:blip r:embed="rId15" cstate="print"/>
          <a:srcRect r="9566"/>
          <a:stretch>
            <a:fillRect/>
          </a:stretch>
        </p:blipFill>
        <p:spPr bwMode="auto">
          <a:xfrm>
            <a:off x="8101013" y="188913"/>
            <a:ext cx="630237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35" name="Straight Connector 26"/>
          <p:cNvCxnSpPr>
            <a:cxnSpLocks noChangeShapeType="1"/>
          </p:cNvCxnSpPr>
          <p:nvPr/>
        </p:nvCxnSpPr>
        <p:spPr bwMode="auto">
          <a:xfrm>
            <a:off x="0" y="887413"/>
            <a:ext cx="9144000" cy="0"/>
          </a:xfrm>
          <a:prstGeom prst="line">
            <a:avLst/>
          </a:prstGeom>
          <a:noFill/>
          <a:ln w="6350" algn="ctr">
            <a:solidFill>
              <a:schemeClr val="tx1"/>
            </a:solidFill>
            <a:round/>
            <a:headEnd/>
            <a:tailEnd/>
          </a:ln>
        </p:spPr>
      </p:cxnSp>
      <p:pic>
        <p:nvPicPr>
          <p:cNvPr id="2" name="Picture 19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3492500" y="112713"/>
            <a:ext cx="863600" cy="64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7" name="Picture 20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5292725" y="134938"/>
            <a:ext cx="1079500" cy="66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700" r:id="rId1"/>
    <p:sldLayoutId id="2147484701" r:id="rId2"/>
    <p:sldLayoutId id="2147484702" r:id="rId3"/>
    <p:sldLayoutId id="2147484692" r:id="rId4"/>
    <p:sldLayoutId id="2147484693" r:id="rId5"/>
    <p:sldLayoutId id="2147484694" r:id="rId6"/>
    <p:sldLayoutId id="2147484695" r:id="rId7"/>
    <p:sldLayoutId id="2147484696" r:id="rId8"/>
    <p:sldLayoutId id="2147484697" r:id="rId9"/>
    <p:sldLayoutId id="2147484698" r:id="rId10"/>
    <p:sldLayoutId id="2147484699" r:id="rId11"/>
    <p:sldLayoutId id="2147484703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ĺžnik 1"/>
          <p:cNvSpPr/>
          <p:nvPr/>
        </p:nvSpPr>
        <p:spPr bwMode="auto">
          <a:xfrm>
            <a:off x="1691680" y="3356992"/>
            <a:ext cx="7444800" cy="504056"/>
          </a:xfrm>
          <a:prstGeom prst="rect">
            <a:avLst/>
          </a:prstGeom>
          <a:solidFill>
            <a:srgbClr val="EB007D"/>
          </a:solidFill>
          <a:ln w="6350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/>
          <a:p>
            <a:pPr algn="ctr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endParaRPr lang="sk-SK" sz="750" kern="0" dirty="0" smtClean="0">
              <a:solidFill>
                <a:srgbClr val="000000"/>
              </a:solidFill>
              <a:latin typeface="Arial"/>
              <a:cs typeface="+mn-cs"/>
            </a:endParaRPr>
          </a:p>
        </p:txBody>
      </p:sp>
      <p:sp>
        <p:nvSpPr>
          <p:cNvPr id="6146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1763713" y="2060848"/>
            <a:ext cx="6840537" cy="1645344"/>
          </a:xfrm>
        </p:spPr>
        <p:txBody>
          <a:bodyPr/>
          <a:lstStyle/>
          <a:p>
            <a:r>
              <a:rPr lang="sk-SK" sz="2800" dirty="0" smtClean="0"/>
              <a:t>Národný projekt </a:t>
            </a:r>
            <a:r>
              <a:rPr lang="sk-SK" sz="2800" dirty="0"/>
              <a:t/>
            </a:r>
            <a:br>
              <a:rPr lang="sk-SK" sz="2800" dirty="0"/>
            </a:br>
            <a:r>
              <a:rPr lang="sk-SK" sz="2800" dirty="0"/>
              <a:t>Elektronické služby MPSVR SR na úseku výkonu správy štátne sociálne dávky, sociálna pomoc a pomoc v hmotnej núdzi</a:t>
            </a:r>
          </a:p>
        </p:txBody>
      </p:sp>
      <p:grpSp>
        <p:nvGrpSpPr>
          <p:cNvPr id="5" name="Skupina 4"/>
          <p:cNvGrpSpPr/>
          <p:nvPr/>
        </p:nvGrpSpPr>
        <p:grpSpPr>
          <a:xfrm>
            <a:off x="1691680" y="4797152"/>
            <a:ext cx="6773788" cy="1200329"/>
            <a:chOff x="2650980" y="4797152"/>
            <a:chExt cx="6773788" cy="1200329"/>
          </a:xfrm>
        </p:grpSpPr>
        <p:sp>
          <p:nvSpPr>
            <p:cNvPr id="3" name="Obdĺžnik 2"/>
            <p:cNvSpPr/>
            <p:nvPr/>
          </p:nvSpPr>
          <p:spPr>
            <a:xfrm>
              <a:off x="3199987" y="4797152"/>
              <a:ext cx="6224781" cy="120032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sk-SK" sz="18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Ministerstvo práce, sociálnych vecí a rodiny</a:t>
              </a:r>
            </a:p>
            <a:p>
              <a:r>
                <a:rPr lang="sk-SK" sz="18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Slovenskej republiky			        </a:t>
              </a:r>
              <a:endParaRPr lang="sk-SK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sk-SK" sz="1800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	</a:t>
              </a:r>
              <a:r>
                <a:rPr lang="sk-SK" sz="18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				    </a:t>
              </a:r>
              <a:r>
                <a:rPr lang="sk-SK" sz="14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Andrej </a:t>
              </a:r>
              <a:r>
                <a:rPr lang="sk-SK" sz="14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Haršányi</a:t>
              </a:r>
            </a:p>
            <a:p>
              <a:r>
                <a:rPr lang="sk-SK" sz="18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					</a:t>
              </a:r>
              <a:endParaRPr lang="sk-SK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4" name="Obrázok 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50980" y="4854643"/>
              <a:ext cx="504056" cy="713402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441325" indent="0" algn="just">
              <a:buNone/>
            </a:pPr>
            <a:endParaRPr lang="sk-SK" dirty="0" smtClean="0"/>
          </a:p>
          <a:p>
            <a:pPr marL="441325" indent="0" algn="just">
              <a:buNone/>
            </a:pPr>
            <a:r>
              <a:rPr lang="sk-SK" b="1" dirty="0" smtClean="0"/>
              <a:t>Cieľ</a:t>
            </a:r>
          </a:p>
          <a:p>
            <a:pPr marL="784225" indent="-342900" algn="just"/>
            <a:r>
              <a:rPr lang="sk-SK" dirty="0" smtClean="0"/>
              <a:t>Vytvoriť centrálny flexibilný komunikačný uzol pre sprístupňovanie služieb a komunikáciu na externé web služby pre služby rezortu MPSVR SR</a:t>
            </a:r>
          </a:p>
          <a:p>
            <a:pPr marL="784225" indent="-342900" algn="just"/>
            <a:r>
              <a:rPr lang="sk-SK" dirty="0" smtClean="0"/>
              <a:t>Zabezpečiť ochranu web služieb, smerovanie  a transformáciu služieb</a:t>
            </a:r>
          </a:p>
          <a:p>
            <a:pPr marL="784225" indent="-342900" algn="just"/>
            <a:r>
              <a:rPr lang="sk-SK" dirty="0" smtClean="0"/>
              <a:t>Sprístupniť funkciu Identity </a:t>
            </a:r>
            <a:r>
              <a:rPr lang="sk-SK" dirty="0" err="1" smtClean="0"/>
              <a:t>Mediator</a:t>
            </a:r>
            <a:r>
              <a:rPr lang="sk-SK" dirty="0" smtClean="0"/>
              <a:t> pre všetky systémy rezortu na preklad autentizačných protokolov</a:t>
            </a:r>
          </a:p>
          <a:p>
            <a:pPr marL="784225" indent="-342900" algn="just"/>
            <a:r>
              <a:rPr lang="sk-SK" dirty="0" smtClean="0"/>
              <a:t>Sprostredkovať </a:t>
            </a:r>
            <a:r>
              <a:rPr lang="sk-SK" dirty="0" err="1" smtClean="0"/>
              <a:t>virtualizáciu</a:t>
            </a:r>
            <a:r>
              <a:rPr lang="sk-SK" dirty="0" smtClean="0"/>
              <a:t> služieb pre jednoduchšiu komunikáciu medzi interným a externým prostredím</a:t>
            </a:r>
          </a:p>
          <a:p>
            <a:pPr marL="441325" indent="0" algn="just">
              <a:buNone/>
            </a:pPr>
            <a:endParaRPr lang="sk-SK" dirty="0" smtClean="0"/>
          </a:p>
          <a:p>
            <a:pPr marL="441325" indent="0" algn="just">
              <a:buNone/>
            </a:pPr>
            <a:endParaRPr lang="sk-SK" dirty="0" smtClean="0"/>
          </a:p>
          <a:p>
            <a:pPr marL="441325" indent="0" algn="just">
              <a:buNone/>
            </a:pPr>
            <a:endParaRPr lang="sk-SK" dirty="0" smtClean="0"/>
          </a:p>
          <a:p>
            <a:pPr marL="441325" indent="0" algn="just">
              <a:buNone/>
            </a:pPr>
            <a:endParaRPr lang="sk-SK" dirty="0"/>
          </a:p>
          <a:p>
            <a:pPr marL="441325" indent="0" algn="just">
              <a:buNone/>
            </a:pPr>
            <a:endParaRPr lang="sk-SK" dirty="0" smtClean="0"/>
          </a:p>
          <a:p>
            <a:pPr marL="0" indent="0" algn="just">
              <a:buNone/>
            </a:pPr>
            <a:endParaRPr lang="sk-SK" dirty="0" smtClean="0"/>
          </a:p>
          <a:p>
            <a:endParaRPr lang="sk-SK" dirty="0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08521" y="1033368"/>
            <a:ext cx="8927975" cy="523424"/>
          </a:xfrm>
          <a:prstGeom prst="rect">
            <a:avLst/>
          </a:prstGeom>
          <a:solidFill>
            <a:srgbClr val="191946"/>
          </a:solidFill>
          <a:ln w="12700" algn="ctr">
            <a:noFill/>
            <a:miter lim="800000"/>
            <a:headEnd/>
            <a:tailEnd/>
          </a:ln>
          <a:effectLst/>
          <a:extLst/>
        </p:spPr>
        <p:txBody>
          <a:bodyPr lIns="0" tIns="0" rIns="0" bIns="0" anchor="ctr">
            <a:noAutofit/>
          </a:bodyPr>
          <a:lstStyle/>
          <a:p>
            <a:pPr lvl="0" algn="ctr" defTabSz="762000" eaLnBrk="0" fontAlgn="auto" hangingPunct="0">
              <a:spcAft>
                <a:spcPts val="0"/>
              </a:spcAft>
              <a:defRPr/>
            </a:pPr>
            <a:r>
              <a:rPr lang="sk-SK" sz="1800" dirty="0" smtClean="0">
                <a:solidFill>
                  <a:schemeClr val="bg1"/>
                </a:solidFill>
              </a:rPr>
              <a:t>FORTAL – Integračná platforma a SOA </a:t>
            </a:r>
            <a:r>
              <a:rPr lang="sk-SK" sz="1800" dirty="0" err="1" smtClean="0">
                <a:solidFill>
                  <a:schemeClr val="bg1"/>
                </a:solidFill>
              </a:rPr>
              <a:t>Gateway</a:t>
            </a:r>
            <a:endParaRPr lang="en-US" sz="1800" b="1" kern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0133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441325" indent="0" algn="just">
              <a:buNone/>
            </a:pPr>
            <a:endParaRPr lang="sk-SK" dirty="0" smtClean="0"/>
          </a:p>
          <a:p>
            <a:pPr marL="441325" indent="0" algn="just">
              <a:buNone/>
            </a:pPr>
            <a:endParaRPr lang="sk-SK" dirty="0"/>
          </a:p>
          <a:p>
            <a:pPr marL="441325" indent="0" algn="just">
              <a:buNone/>
            </a:pPr>
            <a:endParaRPr lang="sk-SK" dirty="0" smtClean="0"/>
          </a:p>
          <a:p>
            <a:pPr marL="0" indent="0" algn="just">
              <a:buNone/>
            </a:pPr>
            <a:endParaRPr lang="sk-SK" dirty="0" smtClean="0"/>
          </a:p>
          <a:p>
            <a:endParaRPr lang="sk-SK" dirty="0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08521" y="1033368"/>
            <a:ext cx="8927975" cy="523424"/>
          </a:xfrm>
          <a:prstGeom prst="rect">
            <a:avLst/>
          </a:prstGeom>
          <a:solidFill>
            <a:srgbClr val="191946"/>
          </a:solidFill>
          <a:ln w="12700" algn="ctr">
            <a:noFill/>
            <a:miter lim="800000"/>
            <a:headEnd/>
            <a:tailEnd/>
          </a:ln>
          <a:effectLst/>
          <a:extLst/>
        </p:spPr>
        <p:txBody>
          <a:bodyPr lIns="0" tIns="0" rIns="0" bIns="0" anchor="ctr">
            <a:noAutofit/>
          </a:bodyPr>
          <a:lstStyle/>
          <a:p>
            <a:pPr lvl="0" algn="ctr" defTabSz="762000" eaLnBrk="0" fontAlgn="auto" hangingPunct="0">
              <a:spcAft>
                <a:spcPts val="0"/>
              </a:spcAft>
              <a:defRPr/>
            </a:pPr>
            <a:r>
              <a:rPr lang="sk-SK" sz="1800" dirty="0">
                <a:solidFill>
                  <a:schemeClr val="bg1"/>
                </a:solidFill>
              </a:rPr>
              <a:t>FORTAL – Integračná platforma a SOA </a:t>
            </a:r>
            <a:r>
              <a:rPr lang="sk-SK" sz="1800" dirty="0" err="1">
                <a:solidFill>
                  <a:schemeClr val="bg1"/>
                </a:solidFill>
              </a:rPr>
              <a:t>Gateway</a:t>
            </a:r>
            <a:endParaRPr lang="en-US" sz="1800" b="1" kern="0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772816"/>
            <a:ext cx="7644358" cy="4230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29773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441325" indent="0" algn="just">
              <a:buNone/>
            </a:pPr>
            <a:r>
              <a:rPr lang="sk-SK" b="1" dirty="0" smtClean="0"/>
              <a:t>Implementovaná funkcionalita</a:t>
            </a:r>
          </a:p>
          <a:p>
            <a:pPr marL="784225" indent="-342900" algn="just"/>
            <a:r>
              <a:rPr lang="sk-SK" dirty="0" smtClean="0"/>
              <a:t>Zjednodušenie notifikácii na </a:t>
            </a:r>
            <a:r>
              <a:rPr lang="sk-SK" dirty="0" err="1" smtClean="0"/>
              <a:t>eDesk</a:t>
            </a:r>
            <a:r>
              <a:rPr lang="sk-SK" dirty="0" smtClean="0"/>
              <a:t> a </a:t>
            </a:r>
            <a:r>
              <a:rPr lang="sk-SK" dirty="0" err="1" smtClean="0"/>
              <a:t>eNotify</a:t>
            </a:r>
            <a:endParaRPr lang="sk-SK" dirty="0" smtClean="0"/>
          </a:p>
          <a:p>
            <a:pPr marL="784225" indent="-342900" algn="just"/>
            <a:r>
              <a:rPr lang="sk-SK" dirty="0" err="1" smtClean="0"/>
              <a:t>Sk-talk</a:t>
            </a:r>
            <a:r>
              <a:rPr lang="sk-SK" dirty="0" smtClean="0"/>
              <a:t> transformácia</a:t>
            </a:r>
          </a:p>
          <a:p>
            <a:pPr marL="784225" indent="-342900" algn="just"/>
            <a:r>
              <a:rPr lang="sk-SK" dirty="0" smtClean="0"/>
              <a:t>Pravidelné získavanie správ z </a:t>
            </a:r>
            <a:r>
              <a:rPr lang="sk-SK" dirty="0" err="1" smtClean="0"/>
              <a:t>eDesk</a:t>
            </a:r>
            <a:r>
              <a:rPr lang="sk-SK" dirty="0" smtClean="0"/>
              <a:t> organizácie</a:t>
            </a:r>
          </a:p>
          <a:p>
            <a:pPr marL="784225" indent="-342900" algn="just"/>
            <a:r>
              <a:rPr lang="sk-SK" dirty="0" smtClean="0"/>
              <a:t>Preklad autentizačných mechanizmov SAML v2, </a:t>
            </a:r>
            <a:r>
              <a:rPr lang="sk-SK" dirty="0" err="1" smtClean="0"/>
              <a:t>basic</a:t>
            </a:r>
            <a:r>
              <a:rPr lang="sk-SK" dirty="0" smtClean="0"/>
              <a:t> http, certifikáty</a:t>
            </a:r>
          </a:p>
          <a:p>
            <a:pPr marL="784225" indent="-342900" algn="just"/>
            <a:r>
              <a:rPr lang="sk-SK" dirty="0"/>
              <a:t>Rozhrania pre RSD, </a:t>
            </a:r>
            <a:r>
              <a:rPr lang="sk-SK" dirty="0" err="1"/>
              <a:t>CrK</a:t>
            </a:r>
            <a:r>
              <a:rPr lang="sk-SK" dirty="0"/>
              <a:t>, </a:t>
            </a:r>
            <a:r>
              <a:rPr lang="sk-SK" dirty="0" smtClean="0"/>
              <a:t>DSD</a:t>
            </a:r>
            <a:r>
              <a:rPr lang="sk-SK" dirty="0"/>
              <a:t>, ServiceDesk </a:t>
            </a:r>
          </a:p>
          <a:p>
            <a:pPr marL="784225" indent="-342900" algn="just"/>
            <a:r>
              <a:rPr lang="sk-SK" dirty="0" smtClean="0"/>
              <a:t>Správa životného cyklu certifikátov</a:t>
            </a:r>
          </a:p>
          <a:p>
            <a:pPr marL="784225" indent="-342900" algn="just"/>
            <a:r>
              <a:rPr lang="sk-SK" dirty="0" smtClean="0"/>
              <a:t>Ochrana web služieb, validácia požiadaviek</a:t>
            </a:r>
          </a:p>
          <a:p>
            <a:pPr marL="441325" indent="0" algn="just">
              <a:buNone/>
            </a:pPr>
            <a:endParaRPr lang="sk-SK" dirty="0" smtClean="0"/>
          </a:p>
          <a:p>
            <a:pPr marL="441325" indent="0" algn="just">
              <a:buNone/>
            </a:pPr>
            <a:endParaRPr lang="sk-SK" dirty="0"/>
          </a:p>
          <a:p>
            <a:pPr marL="441325" indent="0" algn="just">
              <a:buNone/>
            </a:pPr>
            <a:endParaRPr lang="sk-SK" dirty="0" smtClean="0"/>
          </a:p>
          <a:p>
            <a:pPr marL="0" indent="0" algn="just">
              <a:buNone/>
            </a:pPr>
            <a:endParaRPr lang="sk-SK" dirty="0" smtClean="0"/>
          </a:p>
          <a:p>
            <a:r>
              <a:rPr lang="sk-SK" dirty="0" smtClean="0"/>
              <a:t>d</a:t>
            </a:r>
            <a:endParaRPr lang="sk-SK" dirty="0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08521" y="1033368"/>
            <a:ext cx="8927975" cy="523424"/>
          </a:xfrm>
          <a:prstGeom prst="rect">
            <a:avLst/>
          </a:prstGeom>
          <a:solidFill>
            <a:srgbClr val="191946"/>
          </a:solidFill>
          <a:ln w="12700" algn="ctr">
            <a:noFill/>
            <a:miter lim="800000"/>
            <a:headEnd/>
            <a:tailEnd/>
          </a:ln>
          <a:effectLst/>
          <a:extLst/>
        </p:spPr>
        <p:txBody>
          <a:bodyPr lIns="0" tIns="0" rIns="0" bIns="0" anchor="ctr">
            <a:noAutofit/>
          </a:bodyPr>
          <a:lstStyle/>
          <a:p>
            <a:pPr lvl="0" algn="ctr" defTabSz="762000" eaLnBrk="0" fontAlgn="auto" hangingPunct="0">
              <a:spcAft>
                <a:spcPts val="0"/>
              </a:spcAft>
              <a:defRPr/>
            </a:pPr>
            <a:r>
              <a:rPr lang="sk-SK" sz="1800" dirty="0">
                <a:solidFill>
                  <a:schemeClr val="bg1"/>
                </a:solidFill>
              </a:rPr>
              <a:t>FORTAL – Integračná platforma a SOA </a:t>
            </a:r>
            <a:r>
              <a:rPr lang="sk-SK" sz="1800" dirty="0" err="1">
                <a:solidFill>
                  <a:schemeClr val="bg1"/>
                </a:solidFill>
              </a:rPr>
              <a:t>Gateway</a:t>
            </a:r>
            <a:endParaRPr lang="en-US" sz="1800" b="1" kern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1124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textu 1"/>
          <p:cNvSpPr>
            <a:spLocks noGrp="1"/>
          </p:cNvSpPr>
          <p:nvPr>
            <p:ph type="body" sz="quarter" idx="11"/>
          </p:nvPr>
        </p:nvSpPr>
        <p:spPr>
          <a:xfrm>
            <a:off x="539750" y="1772816"/>
            <a:ext cx="8136706" cy="4392488"/>
          </a:xfrm>
        </p:spPr>
        <p:txBody>
          <a:bodyPr/>
          <a:lstStyle/>
          <a:p>
            <a:pPr marL="0" indent="0">
              <a:spcBef>
                <a:spcPts val="1800"/>
              </a:spcBef>
              <a:buNone/>
            </a:pPr>
            <a:endParaRPr lang="sk-SK" dirty="0" smtClean="0"/>
          </a:p>
          <a:p>
            <a:pPr marL="0" indent="0">
              <a:spcBef>
                <a:spcPts val="1800"/>
              </a:spcBef>
              <a:buNone/>
            </a:pPr>
            <a:endParaRPr lang="sk-SK" dirty="0"/>
          </a:p>
          <a:p>
            <a:pPr marL="0" indent="0">
              <a:spcBef>
                <a:spcPts val="1800"/>
              </a:spcBef>
              <a:buNone/>
            </a:pPr>
            <a:endParaRPr lang="sk-SK" dirty="0" smtClean="0"/>
          </a:p>
          <a:p>
            <a:pPr marL="0" indent="0">
              <a:spcBef>
                <a:spcPts val="1800"/>
              </a:spcBef>
              <a:buNone/>
            </a:pPr>
            <a:endParaRPr lang="sk-SK" dirty="0" smtClean="0"/>
          </a:p>
          <a:p>
            <a:pPr marL="0" indent="0">
              <a:spcBef>
                <a:spcPts val="1800"/>
              </a:spcBef>
              <a:buNone/>
            </a:pPr>
            <a:r>
              <a:rPr lang="sk-SK" dirty="0"/>
              <a:t>	</a:t>
            </a:r>
            <a:r>
              <a:rPr lang="sk-SK" dirty="0" smtClean="0"/>
              <a:t>		</a:t>
            </a:r>
            <a:r>
              <a:rPr lang="sk-SK" sz="2400" dirty="0" smtClean="0"/>
              <a:t>Ďakujem za pozornosť</a:t>
            </a:r>
            <a:endParaRPr lang="sk-SK" sz="2400" dirty="0"/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108521" y="1033368"/>
            <a:ext cx="8927975" cy="523424"/>
          </a:xfrm>
          <a:prstGeom prst="rect">
            <a:avLst/>
          </a:prstGeom>
          <a:solidFill>
            <a:srgbClr val="191946"/>
          </a:solidFill>
          <a:ln w="12700" algn="ctr">
            <a:noFill/>
            <a:miter lim="800000"/>
            <a:headEnd/>
            <a:tailEnd/>
          </a:ln>
          <a:effectLst/>
          <a:extLst/>
        </p:spPr>
        <p:txBody>
          <a:bodyPr lIns="0" tIns="0" rIns="0" bIns="0" anchor="ctr">
            <a:noAutofit/>
          </a:bodyPr>
          <a:lstStyle/>
          <a:p>
            <a:pPr lvl="0" algn="ctr" defTabSz="762000" eaLnBrk="0" fontAlgn="auto" hangingPunct="0">
              <a:spcAft>
                <a:spcPts val="0"/>
              </a:spcAft>
              <a:defRPr/>
            </a:pPr>
            <a:r>
              <a:rPr lang="sk-SK" sz="1800" dirty="0">
                <a:solidFill>
                  <a:schemeClr val="bg1"/>
                </a:solidFill>
              </a:rPr>
              <a:t>Elektronické služby </a:t>
            </a:r>
            <a:r>
              <a:rPr lang="sk-SK" sz="1800" dirty="0" smtClean="0">
                <a:solidFill>
                  <a:schemeClr val="bg1"/>
                </a:solidFill>
              </a:rPr>
              <a:t>Ministerstva práce, sociálnych vecí a rodiny Slovenskej republiky</a:t>
            </a:r>
            <a:endParaRPr lang="en-US" sz="1800" b="1" kern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5757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dvolený návrh">
  <a:themeElements>
    <a:clrScheme name="Predvolený návr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edvolený návr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6">
            <a:lumMod val="20000"/>
            <a:lumOff val="80000"/>
          </a:schemeClr>
        </a:solidFill>
        <a:ln w="6350" cap="flat" cmpd="sng" algn="ctr">
          <a:solidFill>
            <a:srgbClr val="000000"/>
          </a:solidFill>
          <a:prstDash val="solid"/>
        </a:ln>
        <a:effectLst/>
      </a:spPr>
      <a:bodyPr lIns="0" tIns="0" rIns="0" bIns="0" anchor="ctr"/>
      <a:lstStyle>
        <a:defPPr algn="ctr" fontAlgn="auto">
          <a:lnSpc>
            <a:spcPct val="90000"/>
          </a:lnSpc>
          <a:spcBef>
            <a:spcPts val="0"/>
          </a:spcBef>
          <a:spcAft>
            <a:spcPts val="0"/>
          </a:spcAft>
          <a:defRPr sz="750" kern="0" dirty="0" smtClean="0">
            <a:solidFill>
              <a:srgbClr val="000000"/>
            </a:solidFill>
            <a:latin typeface="Arial"/>
            <a:cs typeface="+mn-cs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457200" marR="0" indent="0" algn="ctr" defTabSz="914400" rtl="0" eaLnBrk="1" fontAlgn="base" latinLnBrk="0" hangingPunct="1">
          <a:lnSpc>
            <a:spcPct val="9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sk-SK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 bwMode="auto">
        <a:noFill/>
        <a:ln w="9525">
          <a:noFill/>
          <a:miter lim="800000"/>
          <a:headEnd/>
          <a:tailEnd/>
        </a:ln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800" b="0" i="0" u="none" strike="noStrike" kern="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+mj-lt"/>
            <a:ea typeface="+mj-ea"/>
            <a:cs typeface="+mj-cs"/>
          </a:defRPr>
        </a:defPPr>
      </a:lstStyle>
    </a:txDef>
  </a:objectDefaults>
  <a:extraClrSchemeLst>
    <a:extraClrScheme>
      <a:clrScheme name="Predvolený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dvolený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dvolený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dvolený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dvolený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dvolený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dvolený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dvolený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dvolený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dvolený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dvolený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dvolený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ív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ív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141</Words>
  <Application>Microsoft Office PowerPoint</Application>
  <PresentationFormat>Prezentácia na obrazovke (4:3)</PresentationFormat>
  <Paragraphs>41</Paragraphs>
  <Slides>5</Slides>
  <Notes>1</Notes>
  <HiddenSlides>0</HiddenSlides>
  <MMClips>0</MMClips>
  <ScaleCrop>false</ScaleCrop>
  <HeadingPairs>
    <vt:vector size="4" baseType="variant">
      <vt:variant>
        <vt:lpstr>Motív</vt:lpstr>
      </vt:variant>
      <vt:variant>
        <vt:i4>1</vt:i4>
      </vt:variant>
      <vt:variant>
        <vt:lpstr>Nadpisy snímok</vt:lpstr>
      </vt:variant>
      <vt:variant>
        <vt:i4>5</vt:i4>
      </vt:variant>
    </vt:vector>
  </HeadingPairs>
  <TitlesOfParts>
    <vt:vector size="6" baseType="lpstr">
      <vt:lpstr>Predvolený návrh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2015-05-18T07:43:39Z</dcterms:created>
  <dcterms:modified xsi:type="dcterms:W3CDTF">2015-11-24T08:44:47Z</dcterms:modified>
</cp:coreProperties>
</file>