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colors5.xml" ContentType="application/vnd.ms-office.chartcolorstyle+xml"/>
  <Override PartName="/ppt/charts/style5.xml" ContentType="application/vnd.ms-office.chart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colors9.xml" ContentType="application/vnd.ms-office.chartcolorstyle+xml"/>
  <Override PartName="/ppt/charts/style9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  <p:sldMasterId id="2147483668" r:id="rId5"/>
  </p:sldMasterIdLst>
  <p:notesMasterIdLst>
    <p:notesMasterId r:id="rId21"/>
  </p:notesMasterIdLst>
  <p:sldIdLst>
    <p:sldId id="256" r:id="rId6"/>
    <p:sldId id="312" r:id="rId7"/>
    <p:sldId id="377" r:id="rId8"/>
    <p:sldId id="362" r:id="rId9"/>
    <p:sldId id="384" r:id="rId10"/>
    <p:sldId id="376" r:id="rId11"/>
    <p:sldId id="382" r:id="rId12"/>
    <p:sldId id="381" r:id="rId13"/>
    <p:sldId id="361" r:id="rId14"/>
    <p:sldId id="475" r:id="rId15"/>
    <p:sldId id="385" r:id="rId16"/>
    <p:sldId id="473" r:id="rId17"/>
    <p:sldId id="474" r:id="rId18"/>
    <p:sldId id="855" r:id="rId19"/>
    <p:sldId id="25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5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 Láska" initials="IL" lastIdx="1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232"/>
    <a:srgbClr val="16405A"/>
    <a:srgbClr val="5AAFC6"/>
    <a:srgbClr val="1C5172"/>
    <a:srgbClr val="FEC230"/>
    <a:srgbClr val="456422"/>
    <a:srgbClr val="2875A4"/>
    <a:srgbClr val="FFE593"/>
    <a:srgbClr val="A5C1CB"/>
    <a:srgbClr val="6DB8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844208-D9AF-4938-9154-FFAA481522C2}" v="2160" dt="2020-01-30T08:03:25.3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357" autoAdjust="0"/>
  </p:normalViewPr>
  <p:slideViewPr>
    <p:cSldViewPr snapToGrid="0">
      <p:cViewPr varScale="1">
        <p:scale>
          <a:sx n="113" d="100"/>
          <a:sy n="113" d="100"/>
        </p:scale>
        <p:origin x="-492" y="-96"/>
      </p:cViewPr>
      <p:guideLst>
        <p:guide orient="horz" pos="165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 Láska" userId="cc499497-64ff-4e31-8637-874da870a4b8" providerId="ADAL" clId="{CAD03B55-E4DD-4E92-99CF-D3227AF346B2}"/>
    <pc:docChg chg="addSld delSld modSld sldOrd">
      <pc:chgData name="Ivan Láska" userId="cc499497-64ff-4e31-8637-874da870a4b8" providerId="ADAL" clId="{CAD03B55-E4DD-4E92-99CF-D3227AF346B2}" dt="2020-01-17T15:09:21.149" v="80"/>
      <pc:docMkLst>
        <pc:docMk/>
      </pc:docMkLst>
      <pc:sldChg chg="add del modAnim">
        <pc:chgData name="Ivan Láska" userId="cc499497-64ff-4e31-8637-874da870a4b8" providerId="ADAL" clId="{CAD03B55-E4DD-4E92-99CF-D3227AF346B2}" dt="2020-01-17T15:09:21.149" v="80"/>
        <pc:sldMkLst>
          <pc:docMk/>
          <pc:sldMk cId="2747833705" sldId="258"/>
        </pc:sldMkLst>
      </pc:sldChg>
      <pc:sldChg chg="ord modAnim">
        <pc:chgData name="Ivan Láska" userId="cc499497-64ff-4e31-8637-874da870a4b8" providerId="ADAL" clId="{CAD03B55-E4DD-4E92-99CF-D3227AF346B2}" dt="2020-01-17T15:05:14.778" v="73"/>
        <pc:sldMkLst>
          <pc:docMk/>
          <pc:sldMk cId="2688455695" sldId="312"/>
        </pc:sldMkLst>
      </pc:sldChg>
      <pc:sldChg chg="ord">
        <pc:chgData name="Ivan Láska" userId="cc499497-64ff-4e31-8637-874da870a4b8" providerId="ADAL" clId="{CAD03B55-E4DD-4E92-99CF-D3227AF346B2}" dt="2020-01-17T14:42:56.070" v="70"/>
        <pc:sldMkLst>
          <pc:docMk/>
          <pc:sldMk cId="1450206385" sldId="361"/>
        </pc:sldMkLst>
      </pc:sldChg>
      <pc:sldChg chg="modSp ord modAnim">
        <pc:chgData name="Ivan Láska" userId="cc499497-64ff-4e31-8637-874da870a4b8" providerId="ADAL" clId="{CAD03B55-E4DD-4E92-99CF-D3227AF346B2}" dt="2020-01-17T15:05:56.903" v="74"/>
        <pc:sldMkLst>
          <pc:docMk/>
          <pc:sldMk cId="609027966" sldId="362"/>
        </pc:sldMkLst>
        <pc:spChg chg="mod">
          <ac:chgData name="Ivan Láska" userId="cc499497-64ff-4e31-8637-874da870a4b8" providerId="ADAL" clId="{CAD03B55-E4DD-4E92-99CF-D3227AF346B2}" dt="2020-01-17T12:26:44.387" v="47" actId="20577"/>
          <ac:spMkLst>
            <pc:docMk/>
            <pc:sldMk cId="609027966" sldId="362"/>
            <ac:spMk id="45" creationId="{DD7A63A8-D042-47F7-9D36-5B46415B0A1F}"/>
          </ac:spMkLst>
        </pc:spChg>
      </pc:sldChg>
      <pc:sldChg chg="del ord">
        <pc:chgData name="Ivan Láska" userId="cc499497-64ff-4e31-8637-874da870a4b8" providerId="ADAL" clId="{CAD03B55-E4DD-4E92-99CF-D3227AF346B2}" dt="2020-01-17T14:41:33.464" v="61" actId="2696"/>
        <pc:sldMkLst>
          <pc:docMk/>
          <pc:sldMk cId="1843555017" sldId="377"/>
        </pc:sldMkLst>
      </pc:sldChg>
      <pc:sldChg chg="add">
        <pc:chgData name="Ivan Láska" userId="cc499497-64ff-4e31-8637-874da870a4b8" providerId="ADAL" clId="{CAD03B55-E4DD-4E92-99CF-D3227AF346B2}" dt="2020-01-17T14:41:40.450" v="62"/>
        <pc:sldMkLst>
          <pc:docMk/>
          <pc:sldMk cId="3542144996" sldId="377"/>
        </pc:sldMkLst>
      </pc:sldChg>
      <pc:sldChg chg="ord">
        <pc:chgData name="Ivan Láska" userId="cc499497-64ff-4e31-8637-874da870a4b8" providerId="ADAL" clId="{CAD03B55-E4DD-4E92-99CF-D3227AF346B2}" dt="2020-01-17T14:42:57.827" v="72"/>
        <pc:sldMkLst>
          <pc:docMk/>
          <pc:sldMk cId="2601803901" sldId="381"/>
        </pc:sldMkLst>
      </pc:sldChg>
      <pc:sldChg chg="modAnim">
        <pc:chgData name="Ivan Láska" userId="cc499497-64ff-4e31-8637-874da870a4b8" providerId="ADAL" clId="{CAD03B55-E4DD-4E92-99CF-D3227AF346B2}" dt="2020-01-17T15:06:54.288" v="76"/>
        <pc:sldMkLst>
          <pc:docMk/>
          <pc:sldMk cId="3075078315" sldId="384"/>
        </pc:sldMkLst>
      </pc:sldChg>
      <pc:sldChg chg="ord">
        <pc:chgData name="Ivan Láska" userId="cc499497-64ff-4e31-8637-874da870a4b8" providerId="ADAL" clId="{CAD03B55-E4DD-4E92-99CF-D3227AF346B2}" dt="2020-01-17T14:42:29.470" v="64"/>
        <pc:sldMkLst>
          <pc:docMk/>
          <pc:sldMk cId="1167380719" sldId="385"/>
        </pc:sldMkLst>
      </pc:sldChg>
      <pc:sldChg chg="del">
        <pc:chgData name="Ivan Láska" userId="cc499497-64ff-4e31-8637-874da870a4b8" providerId="ADAL" clId="{CAD03B55-E4DD-4E92-99CF-D3227AF346B2}" dt="2020-01-17T13:48:32.972" v="59" actId="2696"/>
        <pc:sldMkLst>
          <pc:docMk/>
          <pc:sldMk cId="2523294904" sldId="473"/>
        </pc:sldMkLst>
      </pc:sldChg>
      <pc:sldChg chg="add modAnim">
        <pc:chgData name="Ivan Láska" userId="cc499497-64ff-4e31-8637-874da870a4b8" providerId="ADAL" clId="{CAD03B55-E4DD-4E92-99CF-D3227AF346B2}" dt="2020-01-17T15:09:09.528" v="78"/>
        <pc:sldMkLst>
          <pc:docMk/>
          <pc:sldMk cId="3263581547" sldId="473"/>
        </pc:sldMkLst>
      </pc:sldChg>
      <pc:sldChg chg="del">
        <pc:chgData name="Ivan Láska" userId="cc499497-64ff-4e31-8637-874da870a4b8" providerId="ADAL" clId="{CAD03B55-E4DD-4E92-99CF-D3227AF346B2}" dt="2020-01-17T13:48:32.972" v="59" actId="2696"/>
        <pc:sldMkLst>
          <pc:docMk/>
          <pc:sldMk cId="1121685386" sldId="474"/>
        </pc:sldMkLst>
      </pc:sldChg>
      <pc:sldChg chg="add modAnim">
        <pc:chgData name="Ivan Láska" userId="cc499497-64ff-4e31-8637-874da870a4b8" providerId="ADAL" clId="{CAD03B55-E4DD-4E92-99CF-D3227AF346B2}" dt="2020-01-17T15:09:13.615" v="79"/>
        <pc:sldMkLst>
          <pc:docMk/>
          <pc:sldMk cId="3961227791" sldId="474"/>
        </pc:sldMkLst>
      </pc:sldChg>
      <pc:sldChg chg="ord">
        <pc:chgData name="Ivan Láska" userId="cc499497-64ff-4e31-8637-874da870a4b8" providerId="ADAL" clId="{CAD03B55-E4DD-4E92-99CF-D3227AF346B2}" dt="2020-01-17T14:42:51.496" v="66"/>
        <pc:sldMkLst>
          <pc:docMk/>
          <pc:sldMk cId="3070221596" sldId="475"/>
        </pc:sldMkLst>
      </pc:sldChg>
      <pc:sldChg chg="add del modAnim">
        <pc:chgData name="Ivan Láska" userId="cc499497-64ff-4e31-8637-874da870a4b8" providerId="ADAL" clId="{CAD03B55-E4DD-4E92-99CF-D3227AF346B2}" dt="2020-01-17T15:08:59.420" v="77"/>
        <pc:sldMkLst>
          <pc:docMk/>
          <pc:sldMk cId="1835603383" sldId="855"/>
        </pc:sldMkLst>
      </pc:sldChg>
      <pc:sldMasterChg chg="delSldLayout">
        <pc:chgData name="Ivan Láska" userId="cc499497-64ff-4e31-8637-874da870a4b8" providerId="ADAL" clId="{CAD03B55-E4DD-4E92-99CF-D3227AF346B2}" dt="2020-01-17T13:48:32.972" v="59" actId="2696"/>
        <pc:sldMasterMkLst>
          <pc:docMk/>
          <pc:sldMasterMk cId="1403256048" sldId="2147483658"/>
        </pc:sldMasterMkLst>
        <pc:sldLayoutChg chg="del">
          <pc:chgData name="Ivan Láska" userId="cc499497-64ff-4e31-8637-874da870a4b8" providerId="ADAL" clId="{CAD03B55-E4DD-4E92-99CF-D3227AF346B2}" dt="2020-01-17T13:48:32.972" v="59" actId="2696"/>
          <pc:sldLayoutMkLst>
            <pc:docMk/>
            <pc:sldMasterMk cId="1403256048" sldId="2147483658"/>
            <pc:sldLayoutMk cId="1969893876" sldId="2147483667"/>
          </pc:sldLayoutMkLst>
        </pc:sldLayoutChg>
      </pc:sldMasterChg>
    </pc:docChg>
  </pc:docChgLst>
  <pc:docChgLst>
    <pc:chgData name="Ivan Láska" userId="cc499497-64ff-4e31-8637-874da870a4b8" providerId="ADAL" clId="{EF617DCD-DE62-4263-ABF7-DC44B0E2DAFB}"/>
    <pc:docChg chg="modSld">
      <pc:chgData name="Ivan Láska" userId="cc499497-64ff-4e31-8637-874da870a4b8" providerId="ADAL" clId="{EF617DCD-DE62-4263-ABF7-DC44B0E2DAFB}" dt="2019-10-23T08:33:05.022" v="0" actId="14100"/>
      <pc:docMkLst>
        <pc:docMk/>
      </pc:docMkLst>
      <pc:sldChg chg="modSp">
        <pc:chgData name="Ivan Láska" userId="cc499497-64ff-4e31-8637-874da870a4b8" providerId="ADAL" clId="{EF617DCD-DE62-4263-ABF7-DC44B0E2DAFB}" dt="2019-10-23T08:33:05.022" v="0" actId="14100"/>
        <pc:sldMkLst>
          <pc:docMk/>
          <pc:sldMk cId="2549825057" sldId="458"/>
        </pc:sldMkLst>
        <pc:picChg chg="mod">
          <ac:chgData name="Ivan Láska" userId="cc499497-64ff-4e31-8637-874da870a4b8" providerId="ADAL" clId="{EF617DCD-DE62-4263-ABF7-DC44B0E2DAFB}" dt="2019-10-23T08:33:05.022" v="0" actId="14100"/>
          <ac:picMkLst>
            <pc:docMk/>
            <pc:sldMk cId="2549825057" sldId="458"/>
            <ac:picMk id="2" creationId="{5DE57B99-627E-4B08-AA53-7C8A41A7E140}"/>
          </ac:picMkLst>
        </pc:picChg>
      </pc:sldChg>
    </pc:docChg>
  </pc:docChgLst>
  <pc:docChgLst>
    <pc:chgData name="Tatiana Gálffyová" userId="ef6a5834-b659-47ca-b98e-774fb9f9be31" providerId="ADAL" clId="{6846787C-519B-4A18-9ED0-A19A74C70A7F}"/>
    <pc:docChg chg="custSel modSld sldOrd">
      <pc:chgData name="Tatiana Gálffyová" userId="ef6a5834-b659-47ca-b98e-774fb9f9be31" providerId="ADAL" clId="{6846787C-519B-4A18-9ED0-A19A74C70A7F}" dt="2019-10-14T13:50:27.319" v="148"/>
      <pc:docMkLst>
        <pc:docMk/>
      </pc:docMkLst>
      <pc:sldChg chg="ord">
        <pc:chgData name="Tatiana Gálffyová" userId="ef6a5834-b659-47ca-b98e-774fb9f9be31" providerId="ADAL" clId="{6846787C-519B-4A18-9ED0-A19A74C70A7F}" dt="2019-10-14T13:50:13.023" v="146"/>
        <pc:sldMkLst>
          <pc:docMk/>
          <pc:sldMk cId="1199277007" sldId="375"/>
        </pc:sldMkLst>
      </pc:sldChg>
      <pc:sldChg chg="modSp">
        <pc:chgData name="Tatiana Gálffyová" userId="ef6a5834-b659-47ca-b98e-774fb9f9be31" providerId="ADAL" clId="{6846787C-519B-4A18-9ED0-A19A74C70A7F}" dt="2019-10-14T13:33:01.993" v="57" actId="20577"/>
        <pc:sldMkLst>
          <pc:docMk/>
          <pc:sldMk cId="3190382091" sldId="432"/>
        </pc:sldMkLst>
        <pc:spChg chg="mod">
          <ac:chgData name="Tatiana Gálffyová" userId="ef6a5834-b659-47ca-b98e-774fb9f9be31" providerId="ADAL" clId="{6846787C-519B-4A18-9ED0-A19A74C70A7F}" dt="2019-10-14T13:32:48.139" v="52" actId="14100"/>
          <ac:spMkLst>
            <pc:docMk/>
            <pc:sldMk cId="3190382091" sldId="432"/>
            <ac:spMk id="7" creationId="{C2E8527D-8CCD-4C1D-8D15-745420980F5C}"/>
          </ac:spMkLst>
        </pc:spChg>
        <pc:spChg chg="mod">
          <ac:chgData name="Tatiana Gálffyová" userId="ef6a5834-b659-47ca-b98e-774fb9f9be31" providerId="ADAL" clId="{6846787C-519B-4A18-9ED0-A19A74C70A7F}" dt="2019-10-14T13:33:01.993" v="57" actId="20577"/>
          <ac:spMkLst>
            <pc:docMk/>
            <pc:sldMk cId="3190382091" sldId="432"/>
            <ac:spMk id="9" creationId="{C1789265-44FF-4C0C-B1D7-9644F449A7E6}"/>
          </ac:spMkLst>
        </pc:spChg>
        <pc:picChg chg="mod">
          <ac:chgData name="Tatiana Gálffyová" userId="ef6a5834-b659-47ca-b98e-774fb9f9be31" providerId="ADAL" clId="{6846787C-519B-4A18-9ED0-A19A74C70A7F}" dt="2019-10-14T13:32:46.018" v="51" actId="1076"/>
          <ac:picMkLst>
            <pc:docMk/>
            <pc:sldMk cId="3190382091" sldId="432"/>
            <ac:picMk id="3" creationId="{A5ADE0A1-02E9-41BD-AD9C-BD558F7D4F4F}"/>
          </ac:picMkLst>
        </pc:picChg>
        <pc:picChg chg="mod">
          <ac:chgData name="Tatiana Gálffyová" userId="ef6a5834-b659-47ca-b98e-774fb9f9be31" providerId="ADAL" clId="{6846787C-519B-4A18-9ED0-A19A74C70A7F}" dt="2019-10-14T13:32:59.448" v="55" actId="1076"/>
          <ac:picMkLst>
            <pc:docMk/>
            <pc:sldMk cId="3190382091" sldId="432"/>
            <ac:picMk id="13" creationId="{96AD4E84-C744-4377-AD9D-28423EF7ABC9}"/>
          </ac:picMkLst>
        </pc:picChg>
      </pc:sldChg>
      <pc:sldChg chg="addSp delSp modSp delAnim modAnim">
        <pc:chgData name="Tatiana Gálffyová" userId="ef6a5834-b659-47ca-b98e-774fb9f9be31" providerId="ADAL" clId="{6846787C-519B-4A18-9ED0-A19A74C70A7F}" dt="2019-10-14T13:33:25.237" v="58"/>
        <pc:sldMkLst>
          <pc:docMk/>
          <pc:sldMk cId="2768534758" sldId="440"/>
        </pc:sldMkLst>
        <pc:spChg chg="mod">
          <ac:chgData name="Tatiana Gálffyová" userId="ef6a5834-b659-47ca-b98e-774fb9f9be31" providerId="ADAL" clId="{6846787C-519B-4A18-9ED0-A19A74C70A7F}" dt="2019-10-12T16:56:50.201" v="19" actId="14100"/>
          <ac:spMkLst>
            <pc:docMk/>
            <pc:sldMk cId="2768534758" sldId="440"/>
            <ac:spMk id="17" creationId="{582D7B9B-0387-4FA4-8158-A548F00627E3}"/>
          </ac:spMkLst>
        </pc:spChg>
        <pc:picChg chg="add del mod ord">
          <ac:chgData name="Tatiana Gálffyová" userId="ef6a5834-b659-47ca-b98e-774fb9f9be31" providerId="ADAL" clId="{6846787C-519B-4A18-9ED0-A19A74C70A7F}" dt="2019-10-12T16:56:17.948" v="8" actId="478"/>
          <ac:picMkLst>
            <pc:docMk/>
            <pc:sldMk cId="2768534758" sldId="440"/>
            <ac:picMk id="5" creationId="{8207C57B-4E9D-47C9-8623-097BDE9AD24B}"/>
          </ac:picMkLst>
        </pc:picChg>
        <pc:picChg chg="add mod ord modCrop">
          <ac:chgData name="Tatiana Gálffyová" userId="ef6a5834-b659-47ca-b98e-774fb9f9be31" providerId="ADAL" clId="{6846787C-519B-4A18-9ED0-A19A74C70A7F}" dt="2019-10-14T13:33:25.237" v="58"/>
          <ac:picMkLst>
            <pc:docMk/>
            <pc:sldMk cId="2768534758" sldId="440"/>
            <ac:picMk id="7" creationId="{DCCE56FF-5795-42FD-A945-7B643E1D9AEC}"/>
          </ac:picMkLst>
        </pc:picChg>
        <pc:picChg chg="del">
          <ac:chgData name="Tatiana Gálffyová" userId="ef6a5834-b659-47ca-b98e-774fb9f9be31" providerId="ADAL" clId="{6846787C-519B-4A18-9ED0-A19A74C70A7F}" dt="2019-10-12T16:55:15.374" v="0" actId="478"/>
          <ac:picMkLst>
            <pc:docMk/>
            <pc:sldMk cId="2768534758" sldId="440"/>
            <ac:picMk id="8" creationId="{E15CBED1-0FEA-4435-AF32-160B61ED7CBB}"/>
          </ac:picMkLst>
        </pc:picChg>
      </pc:sldChg>
      <pc:sldChg chg="addSp delSp modSp delAnim modAnim">
        <pc:chgData name="Tatiana Gálffyová" userId="ef6a5834-b659-47ca-b98e-774fb9f9be31" providerId="ADAL" clId="{6846787C-519B-4A18-9ED0-A19A74C70A7F}" dt="2019-10-14T13:34:04.189" v="109" actId="1038"/>
        <pc:sldMkLst>
          <pc:docMk/>
          <pc:sldMk cId="691804414" sldId="441"/>
        </pc:sldMkLst>
        <pc:spChg chg="mod">
          <ac:chgData name="Tatiana Gálffyová" userId="ef6a5834-b659-47ca-b98e-774fb9f9be31" providerId="ADAL" clId="{6846787C-519B-4A18-9ED0-A19A74C70A7F}" dt="2019-10-12T17:27:29.443" v="33" actId="14100"/>
          <ac:spMkLst>
            <pc:docMk/>
            <pc:sldMk cId="691804414" sldId="441"/>
            <ac:spMk id="6" creationId="{D0C4331E-059D-4D84-A1FD-2342404D3BCB}"/>
          </ac:spMkLst>
        </pc:spChg>
        <pc:spChg chg="mod">
          <ac:chgData name="Tatiana Gálffyová" userId="ef6a5834-b659-47ca-b98e-774fb9f9be31" providerId="ADAL" clId="{6846787C-519B-4A18-9ED0-A19A74C70A7F}" dt="2019-10-14T13:33:57.393" v="93" actId="1038"/>
          <ac:spMkLst>
            <pc:docMk/>
            <pc:sldMk cId="691804414" sldId="441"/>
            <ac:spMk id="10" creationId="{A5FC92EE-794E-4C39-B359-F447B872681E}"/>
          </ac:spMkLst>
        </pc:spChg>
        <pc:spChg chg="mod">
          <ac:chgData name="Tatiana Gálffyová" userId="ef6a5834-b659-47ca-b98e-774fb9f9be31" providerId="ADAL" clId="{6846787C-519B-4A18-9ED0-A19A74C70A7F}" dt="2019-10-14T13:34:04.189" v="109" actId="1038"/>
          <ac:spMkLst>
            <pc:docMk/>
            <pc:sldMk cId="691804414" sldId="441"/>
            <ac:spMk id="11" creationId="{84F86308-D0CA-4BB9-8B3F-C627D6B74C9C}"/>
          </ac:spMkLst>
        </pc:spChg>
        <pc:picChg chg="add mod ord modCrop">
          <ac:chgData name="Tatiana Gálffyová" userId="ef6a5834-b659-47ca-b98e-774fb9f9be31" providerId="ADAL" clId="{6846787C-519B-4A18-9ED0-A19A74C70A7F}" dt="2019-10-12T17:27:52.656" v="41" actId="1076"/>
          <ac:picMkLst>
            <pc:docMk/>
            <pc:sldMk cId="691804414" sldId="441"/>
            <ac:picMk id="4" creationId="{AFB0EC3F-2E4F-4B92-B8FD-1AFFA9C728B8}"/>
          </ac:picMkLst>
        </pc:picChg>
        <pc:picChg chg="del">
          <ac:chgData name="Tatiana Gálffyová" userId="ef6a5834-b659-47ca-b98e-774fb9f9be31" providerId="ADAL" clId="{6846787C-519B-4A18-9ED0-A19A74C70A7F}" dt="2019-10-12T17:26:26.015" v="23" actId="478"/>
          <ac:picMkLst>
            <pc:docMk/>
            <pc:sldMk cId="691804414" sldId="441"/>
            <ac:picMk id="5" creationId="{E7039569-5B02-4CB7-B653-D2BF66FDED29}"/>
          </ac:picMkLst>
        </pc:picChg>
      </pc:sldChg>
      <pc:sldChg chg="modSp modAnim">
        <pc:chgData name="Tatiana Gálffyová" userId="ef6a5834-b659-47ca-b98e-774fb9f9be31" providerId="ADAL" clId="{6846787C-519B-4A18-9ED0-A19A74C70A7F}" dt="2019-10-14T13:40:16.678" v="141" actId="1076"/>
        <pc:sldMkLst>
          <pc:docMk/>
          <pc:sldMk cId="3214368044" sldId="443"/>
        </pc:sldMkLst>
        <pc:spChg chg="mod">
          <ac:chgData name="Tatiana Gálffyová" userId="ef6a5834-b659-47ca-b98e-774fb9f9be31" providerId="ADAL" clId="{6846787C-519B-4A18-9ED0-A19A74C70A7F}" dt="2019-10-14T13:40:13.756" v="140" actId="1076"/>
          <ac:spMkLst>
            <pc:docMk/>
            <pc:sldMk cId="3214368044" sldId="443"/>
            <ac:spMk id="2" creationId="{B0ADC3C4-E816-47A9-9027-AC4C9899BD10}"/>
          </ac:spMkLst>
        </pc:spChg>
        <pc:spChg chg="mod">
          <ac:chgData name="Tatiana Gálffyová" userId="ef6a5834-b659-47ca-b98e-774fb9f9be31" providerId="ADAL" clId="{6846787C-519B-4A18-9ED0-A19A74C70A7F}" dt="2019-10-14T13:39:35.118" v="130" actId="1076"/>
          <ac:spMkLst>
            <pc:docMk/>
            <pc:sldMk cId="3214368044" sldId="443"/>
            <ac:spMk id="4" creationId="{90441E66-63A3-45C6-9B75-FD68271FCD41}"/>
          </ac:spMkLst>
        </pc:spChg>
        <pc:spChg chg="mod">
          <ac:chgData name="Tatiana Gálffyová" userId="ef6a5834-b659-47ca-b98e-774fb9f9be31" providerId="ADAL" clId="{6846787C-519B-4A18-9ED0-A19A74C70A7F}" dt="2019-10-14T13:39:41.383" v="132" actId="1076"/>
          <ac:spMkLst>
            <pc:docMk/>
            <pc:sldMk cId="3214368044" sldId="443"/>
            <ac:spMk id="5" creationId="{90441E66-63A3-45C6-9B75-FD68271FCD41}"/>
          </ac:spMkLst>
        </pc:spChg>
        <pc:spChg chg="mod">
          <ac:chgData name="Tatiana Gálffyová" userId="ef6a5834-b659-47ca-b98e-774fb9f9be31" providerId="ADAL" clId="{6846787C-519B-4A18-9ED0-A19A74C70A7F}" dt="2019-10-14T13:39:42.758" v="133" actId="1076"/>
          <ac:spMkLst>
            <pc:docMk/>
            <pc:sldMk cId="3214368044" sldId="443"/>
            <ac:spMk id="6" creationId="{90441E66-63A3-45C6-9B75-FD68271FCD41}"/>
          </ac:spMkLst>
        </pc:spChg>
        <pc:spChg chg="mod">
          <ac:chgData name="Tatiana Gálffyová" userId="ef6a5834-b659-47ca-b98e-774fb9f9be31" providerId="ADAL" clId="{6846787C-519B-4A18-9ED0-A19A74C70A7F}" dt="2019-10-14T13:39:46.961" v="135" actId="1076"/>
          <ac:spMkLst>
            <pc:docMk/>
            <pc:sldMk cId="3214368044" sldId="443"/>
            <ac:spMk id="7" creationId="{85F41562-09BF-45E0-8DA8-D530C114CADE}"/>
          </ac:spMkLst>
        </pc:spChg>
        <pc:spChg chg="mod">
          <ac:chgData name="Tatiana Gálffyová" userId="ef6a5834-b659-47ca-b98e-774fb9f9be31" providerId="ADAL" clId="{6846787C-519B-4A18-9ED0-A19A74C70A7F}" dt="2019-10-14T13:39:36.774" v="131" actId="1076"/>
          <ac:spMkLst>
            <pc:docMk/>
            <pc:sldMk cId="3214368044" sldId="443"/>
            <ac:spMk id="8" creationId="{85F41562-09BF-45E0-8DA8-D530C114CADE}"/>
          </ac:spMkLst>
        </pc:spChg>
        <pc:spChg chg="mod">
          <ac:chgData name="Tatiana Gálffyová" userId="ef6a5834-b659-47ca-b98e-774fb9f9be31" providerId="ADAL" clId="{6846787C-519B-4A18-9ED0-A19A74C70A7F}" dt="2019-10-14T13:39:44.867" v="134" actId="1076"/>
          <ac:spMkLst>
            <pc:docMk/>
            <pc:sldMk cId="3214368044" sldId="443"/>
            <ac:spMk id="9" creationId="{85F41562-09BF-45E0-8DA8-D530C114CADE}"/>
          </ac:spMkLst>
        </pc:spChg>
        <pc:spChg chg="mod">
          <ac:chgData name="Tatiana Gálffyová" userId="ef6a5834-b659-47ca-b98e-774fb9f9be31" providerId="ADAL" clId="{6846787C-519B-4A18-9ED0-A19A74C70A7F}" dt="2019-10-14T13:39:31.946" v="129" actId="1076"/>
          <ac:spMkLst>
            <pc:docMk/>
            <pc:sldMk cId="3214368044" sldId="443"/>
            <ac:spMk id="14" creationId="{DF2458F1-A543-4671-94DA-DD331CA9C02C}"/>
          </ac:spMkLst>
        </pc:spChg>
        <pc:spChg chg="mod">
          <ac:chgData name="Tatiana Gálffyová" userId="ef6a5834-b659-47ca-b98e-774fb9f9be31" providerId="ADAL" clId="{6846787C-519B-4A18-9ED0-A19A74C70A7F}" dt="2019-10-14T13:40:16.678" v="141" actId="1076"/>
          <ac:spMkLst>
            <pc:docMk/>
            <pc:sldMk cId="3214368044" sldId="443"/>
            <ac:spMk id="16" creationId="{0A076A33-855D-492C-94D3-D305783C85E7}"/>
          </ac:spMkLst>
        </pc:spChg>
        <pc:spChg chg="mod">
          <ac:chgData name="Tatiana Gálffyová" userId="ef6a5834-b659-47ca-b98e-774fb9f9be31" providerId="ADAL" clId="{6846787C-519B-4A18-9ED0-A19A74C70A7F}" dt="2019-10-14T13:39:50.164" v="136" actId="1076"/>
          <ac:spMkLst>
            <pc:docMk/>
            <pc:sldMk cId="3214368044" sldId="443"/>
            <ac:spMk id="18" creationId="{EB412523-A09C-4562-8B3B-FE54661225F5}"/>
          </ac:spMkLst>
        </pc:spChg>
        <pc:graphicFrameChg chg="mod">
          <ac:chgData name="Tatiana Gálffyová" userId="ef6a5834-b659-47ca-b98e-774fb9f9be31" providerId="ADAL" clId="{6846787C-519B-4A18-9ED0-A19A74C70A7F}" dt="2019-10-14T13:39:20.226" v="126"/>
          <ac:graphicFrameMkLst>
            <pc:docMk/>
            <pc:sldMk cId="3214368044" sldId="443"/>
            <ac:graphicFrameMk id="15" creationId="{1ABC6F41-AE30-4E72-9A03-1C7B848C1782}"/>
          </ac:graphicFrameMkLst>
        </pc:graphicFrameChg>
      </pc:sldChg>
      <pc:sldChg chg="ord">
        <pc:chgData name="Tatiana Gálffyová" userId="ef6a5834-b659-47ca-b98e-774fb9f9be31" providerId="ADAL" clId="{6846787C-519B-4A18-9ED0-A19A74C70A7F}" dt="2019-10-14T13:49:52.862" v="144"/>
        <pc:sldMkLst>
          <pc:docMk/>
          <pc:sldMk cId="1122442674" sldId="444"/>
        </pc:sldMkLst>
      </pc:sldChg>
      <pc:sldChg chg="ord">
        <pc:chgData name="Tatiana Gálffyová" userId="ef6a5834-b659-47ca-b98e-774fb9f9be31" providerId="ADAL" clId="{6846787C-519B-4A18-9ED0-A19A74C70A7F}" dt="2019-10-14T13:49:52.862" v="144"/>
        <pc:sldMkLst>
          <pc:docMk/>
          <pc:sldMk cId="3896931354" sldId="445"/>
        </pc:sldMkLst>
      </pc:sldChg>
      <pc:sldChg chg="ord">
        <pc:chgData name="Tatiana Gálffyová" userId="ef6a5834-b659-47ca-b98e-774fb9f9be31" providerId="ADAL" clId="{6846787C-519B-4A18-9ED0-A19A74C70A7F}" dt="2019-10-14T13:49:52.862" v="144"/>
        <pc:sldMkLst>
          <pc:docMk/>
          <pc:sldMk cId="3759120461" sldId="446"/>
        </pc:sldMkLst>
      </pc:sldChg>
      <pc:sldChg chg="ord modTransition">
        <pc:chgData name="Tatiana Gálffyová" userId="ef6a5834-b659-47ca-b98e-774fb9f9be31" providerId="ADAL" clId="{6846787C-519B-4A18-9ED0-A19A74C70A7F}" dt="2019-10-14T13:50:04.032" v="145"/>
        <pc:sldMkLst>
          <pc:docMk/>
          <pc:sldMk cId="1187983050" sldId="460"/>
        </pc:sldMkLst>
      </pc:sldChg>
      <pc:sldChg chg="ord">
        <pc:chgData name="Tatiana Gálffyová" userId="ef6a5834-b659-47ca-b98e-774fb9f9be31" providerId="ADAL" clId="{6846787C-519B-4A18-9ED0-A19A74C70A7F}" dt="2019-10-14T13:50:27.319" v="148"/>
        <pc:sldMkLst>
          <pc:docMk/>
          <pc:sldMk cId="3994584125" sldId="463"/>
        </pc:sldMkLst>
      </pc:sldChg>
    </pc:docChg>
  </pc:docChgLst>
  <pc:docChgLst>
    <pc:chgData name="Ivan Láska" userId="cc499497-64ff-4e31-8637-874da870a4b8" providerId="ADAL" clId="{74A3C786-8789-4233-A220-2181CBECE588}"/>
    <pc:docChg chg="custSel addSld delSld modSld sldOrd">
      <pc:chgData name="Ivan Láska" userId="cc499497-64ff-4e31-8637-874da870a4b8" providerId="ADAL" clId="{74A3C786-8789-4233-A220-2181CBECE588}" dt="2019-09-18T12:24:01.271" v="1036" actId="14100"/>
      <pc:docMkLst>
        <pc:docMk/>
      </pc:docMkLst>
      <pc:sldChg chg="modSp modNotesTx">
        <pc:chgData name="Ivan Láska" userId="cc499497-64ff-4e31-8637-874da870a4b8" providerId="ADAL" clId="{74A3C786-8789-4233-A220-2181CBECE588}" dt="2019-09-10T11:24:11.935" v="129" actId="6549"/>
        <pc:sldMkLst>
          <pc:docMk/>
          <pc:sldMk cId="3579316559" sldId="265"/>
        </pc:sldMkLst>
        <pc:spChg chg="mod">
          <ac:chgData name="Ivan Láska" userId="cc499497-64ff-4e31-8637-874da870a4b8" providerId="ADAL" clId="{74A3C786-8789-4233-A220-2181CBECE588}" dt="2019-09-10T11:23:58.058" v="128" actId="1076"/>
          <ac:spMkLst>
            <pc:docMk/>
            <pc:sldMk cId="3579316559" sldId="265"/>
            <ac:spMk id="9" creationId="{00000000-0000-0000-0000-000000000000}"/>
          </ac:spMkLst>
        </pc:spChg>
      </pc:sldChg>
      <pc:sldChg chg="del ord">
        <pc:chgData name="Ivan Láska" userId="cc499497-64ff-4e31-8637-874da870a4b8" providerId="ADAL" clId="{74A3C786-8789-4233-A220-2181CBECE588}" dt="2019-09-18T11:13:55.752" v="915" actId="47"/>
        <pc:sldMkLst>
          <pc:docMk/>
          <pc:sldMk cId="575713979" sldId="323"/>
        </pc:sldMkLst>
      </pc:sldChg>
      <pc:sldChg chg="del">
        <pc:chgData name="Ivan Láska" userId="cc499497-64ff-4e31-8637-874da870a4b8" providerId="ADAL" clId="{74A3C786-8789-4233-A220-2181CBECE588}" dt="2019-09-10T11:24:24.899" v="130" actId="2696"/>
        <pc:sldMkLst>
          <pc:docMk/>
          <pc:sldMk cId="2217633489" sldId="348"/>
        </pc:sldMkLst>
      </pc:sldChg>
      <pc:sldChg chg="delSp modSp delAnim modAnim modNotesTx">
        <pc:chgData name="Ivan Láska" userId="cc499497-64ff-4e31-8637-874da870a4b8" providerId="ADAL" clId="{74A3C786-8789-4233-A220-2181CBECE588}" dt="2019-09-10T11:52:28.990" v="229" actId="20577"/>
        <pc:sldMkLst>
          <pc:docMk/>
          <pc:sldMk cId="2448448800" sldId="369"/>
        </pc:sldMkLst>
        <pc:spChg chg="mod">
          <ac:chgData name="Ivan Láska" userId="cc499497-64ff-4e31-8637-874da870a4b8" providerId="ADAL" clId="{74A3C786-8789-4233-A220-2181CBECE588}" dt="2019-09-10T11:52:28.990" v="229" actId="20577"/>
          <ac:spMkLst>
            <pc:docMk/>
            <pc:sldMk cId="2448448800" sldId="369"/>
            <ac:spMk id="2" creationId="{00000000-0000-0000-0000-000000000000}"/>
          </ac:spMkLst>
        </pc:spChg>
        <pc:spChg chg="del mod">
          <ac:chgData name="Ivan Láska" userId="cc499497-64ff-4e31-8637-874da870a4b8" providerId="ADAL" clId="{74A3C786-8789-4233-A220-2181CBECE588}" dt="2019-09-10T11:52:08.956" v="163" actId="478"/>
          <ac:spMkLst>
            <pc:docMk/>
            <pc:sldMk cId="2448448800" sldId="369"/>
            <ac:spMk id="4" creationId="{B73F87C3-3033-4AF8-81E8-748FDE5FCF0A}"/>
          </ac:spMkLst>
        </pc:spChg>
        <pc:spChg chg="del">
          <ac:chgData name="Ivan Láska" userId="cc499497-64ff-4e31-8637-874da870a4b8" providerId="ADAL" clId="{74A3C786-8789-4233-A220-2181CBECE588}" dt="2019-09-10T11:24:32.223" v="132" actId="478"/>
          <ac:spMkLst>
            <pc:docMk/>
            <pc:sldMk cId="2448448800" sldId="369"/>
            <ac:spMk id="6" creationId="{EBFDA74C-308D-4E73-8E87-F01A14F61DF9}"/>
          </ac:spMkLst>
        </pc:spChg>
        <pc:spChg chg="del">
          <ac:chgData name="Ivan Láska" userId="cc499497-64ff-4e31-8637-874da870a4b8" providerId="ADAL" clId="{74A3C786-8789-4233-A220-2181CBECE588}" dt="2019-09-10T11:24:32.223" v="132" actId="478"/>
          <ac:spMkLst>
            <pc:docMk/>
            <pc:sldMk cId="2448448800" sldId="369"/>
            <ac:spMk id="9" creationId="{047F62DD-E8F8-4CA0-A9DB-13A2F647F2E0}"/>
          </ac:spMkLst>
        </pc:spChg>
        <pc:spChg chg="del">
          <ac:chgData name="Ivan Láska" userId="cc499497-64ff-4e31-8637-874da870a4b8" providerId="ADAL" clId="{74A3C786-8789-4233-A220-2181CBECE588}" dt="2019-09-10T11:24:32.223" v="132" actId="478"/>
          <ac:spMkLst>
            <pc:docMk/>
            <pc:sldMk cId="2448448800" sldId="369"/>
            <ac:spMk id="10" creationId="{3750DBC6-21CB-4E4E-9F24-CEED1FCE8C19}"/>
          </ac:spMkLst>
        </pc:spChg>
        <pc:spChg chg="del">
          <ac:chgData name="Ivan Láska" userId="cc499497-64ff-4e31-8637-874da870a4b8" providerId="ADAL" clId="{74A3C786-8789-4233-A220-2181CBECE588}" dt="2019-09-10T11:24:32.223" v="132" actId="478"/>
          <ac:spMkLst>
            <pc:docMk/>
            <pc:sldMk cId="2448448800" sldId="369"/>
            <ac:spMk id="13" creationId="{6572A7E9-0CED-4661-9EB8-6CC1A7EA0A84}"/>
          </ac:spMkLst>
        </pc:spChg>
        <pc:spChg chg="del">
          <ac:chgData name="Ivan Láska" userId="cc499497-64ff-4e31-8637-874da870a4b8" providerId="ADAL" clId="{74A3C786-8789-4233-A220-2181CBECE588}" dt="2019-09-10T11:24:32.223" v="132" actId="478"/>
          <ac:spMkLst>
            <pc:docMk/>
            <pc:sldMk cId="2448448800" sldId="369"/>
            <ac:spMk id="14" creationId="{94F712AA-3598-45D4-8D21-1C06F981AECC}"/>
          </ac:spMkLst>
        </pc:spChg>
        <pc:spChg chg="del">
          <ac:chgData name="Ivan Láska" userId="cc499497-64ff-4e31-8637-874da870a4b8" providerId="ADAL" clId="{74A3C786-8789-4233-A220-2181CBECE588}" dt="2019-09-10T11:24:32.223" v="132" actId="478"/>
          <ac:spMkLst>
            <pc:docMk/>
            <pc:sldMk cId="2448448800" sldId="369"/>
            <ac:spMk id="15" creationId="{7567AE65-8B0E-4882-9CC9-542785214952}"/>
          </ac:spMkLst>
        </pc:spChg>
        <pc:spChg chg="del">
          <ac:chgData name="Ivan Láska" userId="cc499497-64ff-4e31-8637-874da870a4b8" providerId="ADAL" clId="{74A3C786-8789-4233-A220-2181CBECE588}" dt="2019-09-10T11:24:32.223" v="132" actId="478"/>
          <ac:spMkLst>
            <pc:docMk/>
            <pc:sldMk cId="2448448800" sldId="369"/>
            <ac:spMk id="16" creationId="{3329B984-B82B-4371-B10E-EBF565DF65FA}"/>
          </ac:spMkLst>
        </pc:spChg>
        <pc:spChg chg="del">
          <ac:chgData name="Ivan Láska" userId="cc499497-64ff-4e31-8637-874da870a4b8" providerId="ADAL" clId="{74A3C786-8789-4233-A220-2181CBECE588}" dt="2019-09-10T11:24:32.223" v="132" actId="478"/>
          <ac:spMkLst>
            <pc:docMk/>
            <pc:sldMk cId="2448448800" sldId="369"/>
            <ac:spMk id="22" creationId="{B2A08C64-066C-493A-8586-A58A1F7EF49B}"/>
          </ac:spMkLst>
        </pc:spChg>
        <pc:spChg chg="del">
          <ac:chgData name="Ivan Láska" userId="cc499497-64ff-4e31-8637-874da870a4b8" providerId="ADAL" clId="{74A3C786-8789-4233-A220-2181CBECE588}" dt="2019-09-10T11:24:32.223" v="132" actId="478"/>
          <ac:spMkLst>
            <pc:docMk/>
            <pc:sldMk cId="2448448800" sldId="369"/>
            <ac:spMk id="23" creationId="{432BD096-7F64-4730-8CBD-59CD40005FB0}"/>
          </ac:spMkLst>
        </pc:spChg>
        <pc:graphicFrameChg chg="del">
          <ac:chgData name="Ivan Láska" userId="cc499497-64ff-4e31-8637-874da870a4b8" providerId="ADAL" clId="{74A3C786-8789-4233-A220-2181CBECE588}" dt="2019-09-10T11:24:28.011" v="131" actId="478"/>
          <ac:graphicFrameMkLst>
            <pc:docMk/>
            <pc:sldMk cId="2448448800" sldId="369"/>
            <ac:graphicFrameMk id="12" creationId="{00000000-0000-0000-0000-000000000000}"/>
          </ac:graphicFrameMkLst>
        </pc:graphicFrameChg>
        <pc:picChg chg="del">
          <ac:chgData name="Ivan Láska" userId="cc499497-64ff-4e31-8637-874da870a4b8" providerId="ADAL" clId="{74A3C786-8789-4233-A220-2181CBECE588}" dt="2019-09-10T11:24:32.223" v="132" actId="478"/>
          <ac:picMkLst>
            <pc:docMk/>
            <pc:sldMk cId="2448448800" sldId="369"/>
            <ac:picMk id="7" creationId="{1CE53816-2950-45BB-9DB7-2F854A1277D0}"/>
          </ac:picMkLst>
        </pc:picChg>
      </pc:sldChg>
      <pc:sldChg chg="modTransition">
        <pc:chgData name="Ivan Láska" userId="cc499497-64ff-4e31-8637-874da870a4b8" providerId="ADAL" clId="{74A3C786-8789-4233-A220-2181CBECE588}" dt="2019-09-17T11:06:28.906" v="553"/>
        <pc:sldMkLst>
          <pc:docMk/>
          <pc:sldMk cId="684828135" sldId="372"/>
        </pc:sldMkLst>
      </pc:sldChg>
      <pc:sldChg chg="del">
        <pc:chgData name="Ivan Láska" userId="cc499497-64ff-4e31-8637-874da870a4b8" providerId="ADAL" clId="{74A3C786-8789-4233-A220-2181CBECE588}" dt="2019-09-17T10:11:26.805" v="321" actId="47"/>
        <pc:sldMkLst>
          <pc:docMk/>
          <pc:sldMk cId="1213380007" sldId="374"/>
        </pc:sldMkLst>
      </pc:sldChg>
      <pc:sldChg chg="modSp">
        <pc:chgData name="Ivan Láska" userId="cc499497-64ff-4e31-8637-874da870a4b8" providerId="ADAL" clId="{74A3C786-8789-4233-A220-2181CBECE588}" dt="2019-09-18T11:15:16.218" v="1013" actId="20577"/>
        <pc:sldMkLst>
          <pc:docMk/>
          <pc:sldMk cId="1199277007" sldId="375"/>
        </pc:sldMkLst>
        <pc:spChg chg="mod">
          <ac:chgData name="Ivan Láska" userId="cc499497-64ff-4e31-8637-874da870a4b8" providerId="ADAL" clId="{74A3C786-8789-4233-A220-2181CBECE588}" dt="2019-09-18T11:09:35.684" v="910" actId="20577"/>
          <ac:spMkLst>
            <pc:docMk/>
            <pc:sldMk cId="1199277007" sldId="375"/>
            <ac:spMk id="2" creationId="{00000000-0000-0000-0000-000000000000}"/>
          </ac:spMkLst>
        </pc:spChg>
        <pc:spChg chg="mod">
          <ac:chgData name="Ivan Láska" userId="cc499497-64ff-4e31-8637-874da870a4b8" providerId="ADAL" clId="{74A3C786-8789-4233-A220-2181CBECE588}" dt="2019-09-18T11:15:16.218" v="1013" actId="20577"/>
          <ac:spMkLst>
            <pc:docMk/>
            <pc:sldMk cId="1199277007" sldId="375"/>
            <ac:spMk id="11" creationId="{00000000-0000-0000-0000-000000000000}"/>
          </ac:spMkLst>
        </pc:spChg>
      </pc:sldChg>
      <pc:sldChg chg="addSp delSp modSp mod ord">
        <pc:chgData name="Ivan Láska" userId="cc499497-64ff-4e31-8637-874da870a4b8" providerId="ADAL" clId="{74A3C786-8789-4233-A220-2181CBECE588}" dt="2019-09-18T11:16:23.305" v="1028"/>
        <pc:sldMkLst>
          <pc:docMk/>
          <pc:sldMk cId="105433512" sldId="377"/>
        </pc:sldMkLst>
        <pc:spChg chg="mod">
          <ac:chgData name="Ivan Láska" userId="cc499497-64ff-4e31-8637-874da870a4b8" providerId="ADAL" clId="{74A3C786-8789-4233-A220-2181CBECE588}" dt="2019-09-18T11:09:55.131" v="911" actId="20577"/>
          <ac:spMkLst>
            <pc:docMk/>
            <pc:sldMk cId="105433512" sldId="377"/>
            <ac:spMk id="2" creationId="{00000000-0000-0000-0000-000000000000}"/>
          </ac:spMkLst>
        </pc:spChg>
        <pc:spChg chg="del">
          <ac:chgData name="Ivan Láska" userId="cc499497-64ff-4e31-8637-874da870a4b8" providerId="ADAL" clId="{74A3C786-8789-4233-A220-2181CBECE588}" dt="2019-09-17T09:21:26.023" v="230" actId="478"/>
          <ac:spMkLst>
            <pc:docMk/>
            <pc:sldMk cId="105433512" sldId="377"/>
            <ac:spMk id="3" creationId="{00000000-0000-0000-0000-000000000000}"/>
          </ac:spMkLst>
        </pc:spChg>
        <pc:spChg chg="add mod">
          <ac:chgData name="Ivan Láska" userId="cc499497-64ff-4e31-8637-874da870a4b8" providerId="ADAL" clId="{74A3C786-8789-4233-A220-2181CBECE588}" dt="2019-09-17T09:40:29.096" v="303" actId="20577"/>
          <ac:spMkLst>
            <pc:docMk/>
            <pc:sldMk cId="105433512" sldId="377"/>
            <ac:spMk id="4" creationId="{4EB20467-F192-4F4C-A44A-BD2C7057D39F}"/>
          </ac:spMkLst>
        </pc:spChg>
        <pc:spChg chg="add">
          <ac:chgData name="Ivan Láska" userId="cc499497-64ff-4e31-8637-874da870a4b8" providerId="ADAL" clId="{74A3C786-8789-4233-A220-2181CBECE588}" dt="2019-09-18T11:16:23.305" v="1028"/>
          <ac:spMkLst>
            <pc:docMk/>
            <pc:sldMk cId="105433512" sldId="377"/>
            <ac:spMk id="7" creationId="{B4C15182-2B2C-4AAB-BC05-4CAB05469532}"/>
          </ac:spMkLst>
        </pc:spChg>
        <pc:spChg chg="del">
          <ac:chgData name="Ivan Láska" userId="cc499497-64ff-4e31-8637-874da870a4b8" providerId="ADAL" clId="{74A3C786-8789-4233-A220-2181CBECE588}" dt="2019-09-18T11:16:22.856" v="1027" actId="478"/>
          <ac:spMkLst>
            <pc:docMk/>
            <pc:sldMk cId="105433512" sldId="377"/>
            <ac:spMk id="11" creationId="{00000000-0000-0000-0000-000000000000}"/>
          </ac:spMkLst>
        </pc:spChg>
        <pc:graphicFrameChg chg="add mod">
          <ac:chgData name="Ivan Láska" userId="cc499497-64ff-4e31-8637-874da870a4b8" providerId="ADAL" clId="{74A3C786-8789-4233-A220-2181CBECE588}" dt="2019-09-17T09:39:31.203" v="235" actId="14100"/>
          <ac:graphicFrameMkLst>
            <pc:docMk/>
            <pc:sldMk cId="105433512" sldId="377"/>
            <ac:graphicFrameMk id="6" creationId="{00000000-0008-0000-0000-000004000000}"/>
          </ac:graphicFrameMkLst>
        </pc:graphicFrameChg>
      </pc:sldChg>
      <pc:sldChg chg="addSp delSp modSp">
        <pc:chgData name="Ivan Láska" userId="cc499497-64ff-4e31-8637-874da870a4b8" providerId="ADAL" clId="{74A3C786-8789-4233-A220-2181CBECE588}" dt="2019-09-18T11:16:16.085" v="1025"/>
        <pc:sldMkLst>
          <pc:docMk/>
          <pc:sldMk cId="1991623034" sldId="378"/>
        </pc:sldMkLst>
        <pc:spChg chg="add mod">
          <ac:chgData name="Ivan Láska" userId="cc499497-64ff-4e31-8637-874da870a4b8" providerId="ADAL" clId="{74A3C786-8789-4233-A220-2181CBECE588}" dt="2019-09-18T10:53:48.275" v="825" actId="20577"/>
          <ac:spMkLst>
            <pc:docMk/>
            <pc:sldMk cId="1991623034" sldId="378"/>
            <ac:spMk id="10" creationId="{39B6D133-C9AB-4046-AE83-377A7F556419}"/>
          </ac:spMkLst>
        </pc:spChg>
        <pc:spChg chg="del">
          <ac:chgData name="Ivan Láska" userId="cc499497-64ff-4e31-8637-874da870a4b8" providerId="ADAL" clId="{74A3C786-8789-4233-A220-2181CBECE588}" dt="2019-09-18T11:16:15.195" v="1024" actId="478"/>
          <ac:spMkLst>
            <pc:docMk/>
            <pc:sldMk cId="1991623034" sldId="378"/>
            <ac:spMk id="11" creationId="{00000000-0000-0000-0000-000000000000}"/>
          </ac:spMkLst>
        </pc:spChg>
        <pc:spChg chg="add">
          <ac:chgData name="Ivan Láska" userId="cc499497-64ff-4e31-8637-874da870a4b8" providerId="ADAL" clId="{74A3C786-8789-4233-A220-2181CBECE588}" dt="2019-09-18T11:16:16.085" v="1025"/>
          <ac:spMkLst>
            <pc:docMk/>
            <pc:sldMk cId="1991623034" sldId="378"/>
            <ac:spMk id="12" creationId="{36F47249-6047-4D18-95C0-0829526E63A5}"/>
          </ac:spMkLst>
        </pc:spChg>
        <pc:graphicFrameChg chg="mod">
          <ac:chgData name="Ivan Láska" userId="cc499497-64ff-4e31-8637-874da870a4b8" providerId="ADAL" clId="{74A3C786-8789-4233-A220-2181CBECE588}" dt="2019-09-18T10:53:37.767" v="799" actId="1076"/>
          <ac:graphicFrameMkLst>
            <pc:docMk/>
            <pc:sldMk cId="1991623034" sldId="378"/>
            <ac:graphicFrameMk id="15" creationId="{1ABC6F41-AE30-4E72-9A03-1C7B848C1782}"/>
          </ac:graphicFrameMkLst>
        </pc:graphicFrameChg>
      </pc:sldChg>
      <pc:sldChg chg="addSp delSp modSp">
        <pc:chgData name="Ivan Láska" userId="cc499497-64ff-4e31-8637-874da870a4b8" providerId="ADAL" clId="{74A3C786-8789-4233-A220-2181CBECE588}" dt="2019-09-18T11:16:02.935" v="1021"/>
        <pc:sldMkLst>
          <pc:docMk/>
          <pc:sldMk cId="98834564" sldId="379"/>
        </pc:sldMkLst>
        <pc:spChg chg="mod">
          <ac:chgData name="Ivan Láska" userId="cc499497-64ff-4e31-8637-874da870a4b8" providerId="ADAL" clId="{74A3C786-8789-4233-A220-2181CBECE588}" dt="2019-09-18T10:53:08.977" v="796" actId="20577"/>
          <ac:spMkLst>
            <pc:docMk/>
            <pc:sldMk cId="98834564" sldId="379"/>
            <ac:spMk id="2" creationId="{00000000-0000-0000-0000-000000000000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4" creationId="{AE4F326E-0204-4397-86B1-D1B7D0369E45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6" creationId="{42961A10-D4E3-4522-9574-3D3CB2F73405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7" creationId="{D2BE3062-BCFA-4167-8EBF-14DDA704A795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8" creationId="{45D35021-A379-4EF8-B48C-D84D01339B4F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10" creationId="{545B24B4-5BCB-44E1-AD52-6E518025A820}"/>
          </ac:spMkLst>
        </pc:spChg>
        <pc:spChg chg="del">
          <ac:chgData name="Ivan Láska" userId="cc499497-64ff-4e31-8637-874da870a4b8" providerId="ADAL" clId="{74A3C786-8789-4233-A220-2181CBECE588}" dt="2019-09-18T11:16:02.439" v="1020" actId="478"/>
          <ac:spMkLst>
            <pc:docMk/>
            <pc:sldMk cId="98834564" sldId="379"/>
            <ac:spMk id="11" creationId="{00000000-0000-0000-0000-000000000000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12" creationId="{8D58BE7B-ECD7-4D40-9DC7-DB86FCD32BB4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13" creationId="{E167DB8C-A45A-4D51-B37C-3D1CF3E9B16A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14" creationId="{ED3D5FC3-F23F-4829-8AD9-0D2DE09669D6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15" creationId="{177DCDFD-4EB5-49B9-8BDF-D0A5B3EC15EE}"/>
          </ac:spMkLst>
        </pc:spChg>
        <pc:spChg chg="mod">
          <ac:chgData name="Ivan Láska" userId="cc499497-64ff-4e31-8637-874da870a4b8" providerId="ADAL" clId="{74A3C786-8789-4233-A220-2181CBECE588}" dt="2019-09-17T11:02:47.077" v="385" actId="1038"/>
          <ac:spMkLst>
            <pc:docMk/>
            <pc:sldMk cId="98834564" sldId="379"/>
            <ac:spMk id="16" creationId="{4447725D-0EDA-4FFA-8849-2315C18C5552}"/>
          </ac:spMkLst>
        </pc:spChg>
        <pc:spChg chg="add">
          <ac:chgData name="Ivan Láska" userId="cc499497-64ff-4e31-8637-874da870a4b8" providerId="ADAL" clId="{74A3C786-8789-4233-A220-2181CBECE588}" dt="2019-09-18T11:16:02.935" v="1021"/>
          <ac:spMkLst>
            <pc:docMk/>
            <pc:sldMk cId="98834564" sldId="379"/>
            <ac:spMk id="17" creationId="{668F8A5C-04F9-4843-AED6-0D55D2FDC375}"/>
          </ac:spMkLst>
        </pc:spChg>
      </pc:sldChg>
      <pc:sldChg chg="addSp delSp modSp modAnim">
        <pc:chgData name="Ivan Láska" userId="cc499497-64ff-4e31-8637-874da870a4b8" providerId="ADAL" clId="{74A3C786-8789-4233-A220-2181CBECE588}" dt="2019-09-18T11:16:27.654" v="1030"/>
        <pc:sldMkLst>
          <pc:docMk/>
          <pc:sldMk cId="3303095709" sldId="380"/>
        </pc:sldMkLst>
        <pc:spChg chg="mod">
          <ac:chgData name="Ivan Láska" userId="cc499497-64ff-4e31-8637-874da870a4b8" providerId="ADAL" clId="{74A3C786-8789-4233-A220-2181CBECE588}" dt="2019-09-17T11:05:29.277" v="551" actId="20577"/>
          <ac:spMkLst>
            <pc:docMk/>
            <pc:sldMk cId="3303095709" sldId="380"/>
            <ac:spMk id="4" creationId="{00000000-0000-0000-0000-000000000000}"/>
          </ac:spMkLst>
        </pc:spChg>
        <pc:spChg chg="add">
          <ac:chgData name="Ivan Láska" userId="cc499497-64ff-4e31-8637-874da870a4b8" providerId="ADAL" clId="{74A3C786-8789-4233-A220-2181CBECE588}" dt="2019-09-18T11:16:27.654" v="1030"/>
          <ac:spMkLst>
            <pc:docMk/>
            <pc:sldMk cId="3303095709" sldId="380"/>
            <ac:spMk id="5" creationId="{22043811-C25C-4A59-BF81-78F08AFFD3BB}"/>
          </ac:spMkLst>
        </pc:spChg>
        <pc:spChg chg="del">
          <ac:chgData name="Ivan Láska" userId="cc499497-64ff-4e31-8637-874da870a4b8" providerId="ADAL" clId="{74A3C786-8789-4233-A220-2181CBECE588}" dt="2019-09-18T11:16:27.154" v="1029" actId="478"/>
          <ac:spMkLst>
            <pc:docMk/>
            <pc:sldMk cId="3303095709" sldId="380"/>
            <ac:spMk id="11" creationId="{00000000-0000-0000-0000-000000000000}"/>
          </ac:spMkLst>
        </pc:spChg>
      </pc:sldChg>
      <pc:sldChg chg="addSp delSp modSp">
        <pc:chgData name="Ivan Láska" userId="cc499497-64ff-4e31-8637-874da870a4b8" providerId="ADAL" clId="{74A3C786-8789-4233-A220-2181CBECE588}" dt="2019-09-18T12:24:01.271" v="1036" actId="14100"/>
        <pc:sldMkLst>
          <pc:docMk/>
          <pc:sldMk cId="3190382091" sldId="432"/>
        </pc:sldMkLst>
        <pc:spChg chg="mod">
          <ac:chgData name="Ivan Láska" userId="cc499497-64ff-4e31-8637-874da870a4b8" providerId="ADAL" clId="{74A3C786-8789-4233-A220-2181CBECE588}" dt="2019-09-18T12:24:01.271" v="1036" actId="14100"/>
          <ac:spMkLst>
            <pc:docMk/>
            <pc:sldMk cId="3190382091" sldId="432"/>
            <ac:spMk id="7" creationId="{C2E8527D-8CCD-4C1D-8D15-745420980F5C}"/>
          </ac:spMkLst>
        </pc:spChg>
        <pc:spChg chg="add del">
          <ac:chgData name="Ivan Láska" userId="cc499497-64ff-4e31-8637-874da870a4b8" providerId="ADAL" clId="{74A3C786-8789-4233-A220-2181CBECE588}" dt="2019-09-18T11:15:39.153" v="1016" actId="478"/>
          <ac:spMkLst>
            <pc:docMk/>
            <pc:sldMk cId="3190382091" sldId="432"/>
            <ac:spMk id="14" creationId="{9EAB9AF2-E580-4902-B353-D85781F50BEC}"/>
          </ac:spMkLst>
        </pc:spChg>
      </pc:sldChg>
      <pc:sldChg chg="addSp delSp modSp">
        <pc:chgData name="Ivan Láska" userId="cc499497-64ff-4e31-8637-874da870a4b8" providerId="ADAL" clId="{74A3C786-8789-4233-A220-2181CBECE588}" dt="2019-09-18T11:16:09.765" v="1023"/>
        <pc:sldMkLst>
          <pc:docMk/>
          <pc:sldMk cId="1109339603" sldId="433"/>
        </pc:sldMkLst>
        <pc:spChg chg="mod">
          <ac:chgData name="Ivan Láska" userId="cc499497-64ff-4e31-8637-874da870a4b8" providerId="ADAL" clId="{74A3C786-8789-4233-A220-2181CBECE588}" dt="2019-09-18T10:53:19.279" v="797"/>
          <ac:spMkLst>
            <pc:docMk/>
            <pc:sldMk cId="1109339603" sldId="433"/>
            <ac:spMk id="2" creationId="{00000000-0000-0000-0000-000000000000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4" creationId="{AE4F326E-0204-4397-86B1-D1B7D0369E45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6" creationId="{42961A10-D4E3-4522-9574-3D3CB2F73405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7" creationId="{D2BE3062-BCFA-4167-8EBF-14DDA704A795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8" creationId="{45D35021-A379-4EF8-B48C-D84D01339B4F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10" creationId="{545B24B4-5BCB-44E1-AD52-6E518025A820}"/>
          </ac:spMkLst>
        </pc:spChg>
        <pc:spChg chg="del">
          <ac:chgData name="Ivan Láska" userId="cc499497-64ff-4e31-8637-874da870a4b8" providerId="ADAL" clId="{74A3C786-8789-4233-A220-2181CBECE588}" dt="2019-09-18T11:16:09.217" v="1022" actId="478"/>
          <ac:spMkLst>
            <pc:docMk/>
            <pc:sldMk cId="1109339603" sldId="433"/>
            <ac:spMk id="11" creationId="{00000000-0000-0000-0000-000000000000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12" creationId="{8D58BE7B-ECD7-4D40-9DC7-DB86FCD32BB4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13" creationId="{E167DB8C-A45A-4D51-B37C-3D1CF3E9B16A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14" creationId="{ED3D5FC3-F23F-4829-8AD9-0D2DE09669D6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15" creationId="{177DCDFD-4EB5-49B9-8BDF-D0A5B3EC15EE}"/>
          </ac:spMkLst>
        </pc:spChg>
        <pc:spChg chg="mod">
          <ac:chgData name="Ivan Láska" userId="cc499497-64ff-4e31-8637-874da870a4b8" providerId="ADAL" clId="{74A3C786-8789-4233-A220-2181CBECE588}" dt="2019-09-17T11:11:07.371" v="560" actId="1038"/>
          <ac:spMkLst>
            <pc:docMk/>
            <pc:sldMk cId="1109339603" sldId="433"/>
            <ac:spMk id="16" creationId="{4447725D-0EDA-4FFA-8849-2315C18C5552}"/>
          </ac:spMkLst>
        </pc:spChg>
        <pc:spChg chg="add">
          <ac:chgData name="Ivan Láska" userId="cc499497-64ff-4e31-8637-874da870a4b8" providerId="ADAL" clId="{74A3C786-8789-4233-A220-2181CBECE588}" dt="2019-09-18T11:16:09.765" v="1023"/>
          <ac:spMkLst>
            <pc:docMk/>
            <pc:sldMk cId="1109339603" sldId="433"/>
            <ac:spMk id="17" creationId="{3ABA7CA1-07A3-4331-8E61-573E5D853D78}"/>
          </ac:spMkLst>
        </pc:spChg>
      </pc:sldChg>
      <pc:sldChg chg="addSp modSp">
        <pc:chgData name="Ivan Láska" userId="cc499497-64ff-4e31-8637-874da870a4b8" providerId="ADAL" clId="{74A3C786-8789-4233-A220-2181CBECE588}" dt="2019-09-18T11:15:25.910" v="1014"/>
        <pc:sldMkLst>
          <pc:docMk/>
          <pc:sldMk cId="894525623" sldId="434"/>
        </pc:sldMkLst>
        <pc:spChg chg="mod">
          <ac:chgData name="Ivan Láska" userId="cc499497-64ff-4e31-8637-874da870a4b8" providerId="ADAL" clId="{74A3C786-8789-4233-A220-2181CBECE588}" dt="2019-09-18T11:08:54.545" v="859" actId="20577"/>
          <ac:spMkLst>
            <pc:docMk/>
            <pc:sldMk cId="894525623" sldId="434"/>
            <ac:spMk id="5" creationId="{1972BEF5-C102-4CA6-B79C-23848899265A}"/>
          </ac:spMkLst>
        </pc:spChg>
        <pc:spChg chg="add">
          <ac:chgData name="Ivan Láska" userId="cc499497-64ff-4e31-8637-874da870a4b8" providerId="ADAL" clId="{74A3C786-8789-4233-A220-2181CBECE588}" dt="2019-09-18T11:15:25.910" v="1014"/>
          <ac:spMkLst>
            <pc:docMk/>
            <pc:sldMk cId="894525623" sldId="434"/>
            <ac:spMk id="23" creationId="{81533CF3-3E52-4C4A-AE69-27310DD2E6BF}"/>
          </ac:spMkLst>
        </pc:spChg>
      </pc:sldChg>
      <pc:sldChg chg="addSp modSp modAnim">
        <pc:chgData name="Ivan Láska" userId="cc499497-64ff-4e31-8637-874da870a4b8" providerId="ADAL" clId="{74A3C786-8789-4233-A220-2181CBECE588}" dt="2019-09-18T11:15:42.468" v="1017"/>
        <pc:sldMkLst>
          <pc:docMk/>
          <pc:sldMk cId="447085786" sldId="435"/>
        </pc:sldMkLst>
        <pc:spChg chg="mod">
          <ac:chgData name="Ivan Láska" userId="cc499497-64ff-4e31-8637-874da870a4b8" providerId="ADAL" clId="{74A3C786-8789-4233-A220-2181CBECE588}" dt="2019-09-18T10:52:09.988" v="645" actId="20577"/>
          <ac:spMkLst>
            <pc:docMk/>
            <pc:sldMk cId="447085786" sldId="435"/>
            <ac:spMk id="5" creationId="{1972BEF5-C102-4CA6-B79C-23848899265A}"/>
          </ac:spMkLst>
        </pc:spChg>
        <pc:spChg chg="add">
          <ac:chgData name="Ivan Láska" userId="cc499497-64ff-4e31-8637-874da870a4b8" providerId="ADAL" clId="{74A3C786-8789-4233-A220-2181CBECE588}" dt="2019-09-18T11:15:42.468" v="1017"/>
          <ac:spMkLst>
            <pc:docMk/>
            <pc:sldMk cId="447085786" sldId="435"/>
            <ac:spMk id="18" creationId="{2811E3F9-520C-464F-B1FA-859E03FA01B5}"/>
          </ac:spMkLst>
        </pc:spChg>
        <pc:spChg chg="mod">
          <ac:chgData name="Ivan Láska" userId="cc499497-64ff-4e31-8637-874da870a4b8" providerId="ADAL" clId="{74A3C786-8789-4233-A220-2181CBECE588}" dt="2019-09-17T09:54:21.085" v="320" actId="20577"/>
          <ac:spMkLst>
            <pc:docMk/>
            <pc:sldMk cId="447085786" sldId="435"/>
            <ac:spMk id="29" creationId="{3B8B11C3-C5E2-47FA-8F99-031EB7CF17C2}"/>
          </ac:spMkLst>
        </pc:spChg>
      </pc:sldChg>
      <pc:sldChg chg="addSp">
        <pc:chgData name="Ivan Láska" userId="cc499497-64ff-4e31-8637-874da870a4b8" providerId="ADAL" clId="{74A3C786-8789-4233-A220-2181CBECE588}" dt="2019-09-18T11:15:47.076" v="1018"/>
        <pc:sldMkLst>
          <pc:docMk/>
          <pc:sldMk cId="43984093" sldId="436"/>
        </pc:sldMkLst>
        <pc:spChg chg="add">
          <ac:chgData name="Ivan Láska" userId="cc499497-64ff-4e31-8637-874da870a4b8" providerId="ADAL" clId="{74A3C786-8789-4233-A220-2181CBECE588}" dt="2019-09-18T11:15:47.076" v="1018"/>
          <ac:spMkLst>
            <pc:docMk/>
            <pc:sldMk cId="43984093" sldId="436"/>
            <ac:spMk id="59" creationId="{7413DBAD-9429-408D-8C1D-0EF0082C7D9C}"/>
          </ac:spMkLst>
        </pc:spChg>
      </pc:sldChg>
      <pc:sldChg chg="addSp delSp modSp">
        <pc:chgData name="Ivan Láska" userId="cc499497-64ff-4e31-8637-874da870a4b8" providerId="ADAL" clId="{74A3C786-8789-4233-A220-2181CBECE588}" dt="2019-09-18T11:16:19.061" v="1026"/>
        <pc:sldMkLst>
          <pc:docMk/>
          <pc:sldMk cId="4232134197" sldId="437"/>
        </pc:sldMkLst>
        <pc:spChg chg="add del">
          <ac:chgData name="Ivan Láska" userId="cc499497-64ff-4e31-8637-874da870a4b8" providerId="ADAL" clId="{74A3C786-8789-4233-A220-2181CBECE588}" dt="2019-09-18T10:53:57.438" v="827" actId="478"/>
          <ac:spMkLst>
            <pc:docMk/>
            <pc:sldMk cId="4232134197" sldId="437"/>
            <ac:spMk id="3" creationId="{DF320318-3790-44E3-AEAE-C53C2EF3E9F2}"/>
          </ac:spMkLst>
        </pc:spChg>
        <pc:spChg chg="add mod">
          <ac:chgData name="Ivan Láska" userId="cc499497-64ff-4e31-8637-874da870a4b8" providerId="ADAL" clId="{74A3C786-8789-4233-A220-2181CBECE588}" dt="2019-09-18T10:54:09.565" v="849" actId="20577"/>
          <ac:spMkLst>
            <pc:docMk/>
            <pc:sldMk cId="4232134197" sldId="437"/>
            <ac:spMk id="7" creationId="{070EB28B-6D58-4690-A385-CFF3302E0E86}"/>
          </ac:spMkLst>
        </pc:spChg>
        <pc:spChg chg="add">
          <ac:chgData name="Ivan Láska" userId="cc499497-64ff-4e31-8637-874da870a4b8" providerId="ADAL" clId="{74A3C786-8789-4233-A220-2181CBECE588}" dt="2019-09-18T11:16:19.061" v="1026"/>
          <ac:spMkLst>
            <pc:docMk/>
            <pc:sldMk cId="4232134197" sldId="437"/>
            <ac:spMk id="8" creationId="{45B1FD1C-12FA-4AD2-931F-83D69353C76B}"/>
          </ac:spMkLst>
        </pc:spChg>
        <pc:graphicFrameChg chg="mod">
          <ac:chgData name="Ivan Láska" userId="cc499497-64ff-4e31-8637-874da870a4b8" providerId="ADAL" clId="{74A3C786-8789-4233-A220-2181CBECE588}" dt="2019-09-18T10:54:14.377" v="850" actId="1076"/>
          <ac:graphicFrameMkLst>
            <pc:docMk/>
            <pc:sldMk cId="4232134197" sldId="437"/>
            <ac:graphicFrameMk id="6" creationId="{7DA8C780-BC83-4367-92B9-414E82A5F51F}"/>
          </ac:graphicFrameMkLst>
        </pc:graphicFrameChg>
      </pc:sldChg>
      <pc:sldChg chg="addSp add del setBg">
        <pc:chgData name="Ivan Láska" userId="cc499497-64ff-4e31-8637-874da870a4b8" providerId="ADAL" clId="{74A3C786-8789-4233-A220-2181CBECE588}" dt="2019-09-18T11:15:55.817" v="1019"/>
        <pc:sldMkLst>
          <pc:docMk/>
          <pc:sldMk cId="3105713226" sldId="438"/>
        </pc:sldMkLst>
        <pc:spChg chg="add">
          <ac:chgData name="Ivan Láska" userId="cc499497-64ff-4e31-8637-874da870a4b8" providerId="ADAL" clId="{74A3C786-8789-4233-A220-2181CBECE588}" dt="2019-09-18T11:15:55.817" v="1019"/>
          <ac:spMkLst>
            <pc:docMk/>
            <pc:sldMk cId="3105713226" sldId="438"/>
            <ac:spMk id="11" creationId="{A6456B62-CB00-4BDE-ABD5-23559896FD9E}"/>
          </ac:spMkLst>
        </pc:spChg>
      </pc:sldChg>
    </pc:docChg>
  </pc:docChgLst>
  <pc:docChgLst>
    <pc:chgData name="Tatiana Gálffyová" userId="ef6a5834-b659-47ca-b98e-774fb9f9be31" providerId="ADAL" clId="{127F03B4-A66E-4EAC-81A0-23ED0CAC0F69}"/>
    <pc:docChg chg="modSld sldOrd">
      <pc:chgData name="Tatiana Gálffyová" userId="ef6a5834-b659-47ca-b98e-774fb9f9be31" providerId="ADAL" clId="{127F03B4-A66E-4EAC-81A0-23ED0CAC0F69}" dt="2019-11-08T05:24:22.051" v="59"/>
      <pc:docMkLst>
        <pc:docMk/>
      </pc:docMkLst>
      <pc:sldChg chg="modSp modTransition">
        <pc:chgData name="Tatiana Gálffyová" userId="ef6a5834-b659-47ca-b98e-774fb9f9be31" providerId="ADAL" clId="{127F03B4-A66E-4EAC-81A0-23ED0CAC0F69}" dt="2019-11-08T05:23:34.541" v="57" actId="20577"/>
        <pc:sldMkLst>
          <pc:docMk/>
          <pc:sldMk cId="43984093" sldId="436"/>
        </pc:sldMkLst>
        <pc:spChg chg="mod">
          <ac:chgData name="Tatiana Gálffyová" userId="ef6a5834-b659-47ca-b98e-774fb9f9be31" providerId="ADAL" clId="{127F03B4-A66E-4EAC-81A0-23ED0CAC0F69}" dt="2019-11-08T05:23:34.541" v="57" actId="20577"/>
          <ac:spMkLst>
            <pc:docMk/>
            <pc:sldMk cId="43984093" sldId="436"/>
            <ac:spMk id="6" creationId="{1B785493-9C56-45D1-AFCB-7AA340D9F12E}"/>
          </ac:spMkLst>
        </pc:spChg>
      </pc:sldChg>
      <pc:sldChg chg="ord">
        <pc:chgData name="Tatiana Gálffyová" userId="ef6a5834-b659-47ca-b98e-774fb9f9be31" providerId="ADAL" clId="{127F03B4-A66E-4EAC-81A0-23ED0CAC0F69}" dt="2019-11-08T05:24:22.051" v="59"/>
        <pc:sldMkLst>
          <pc:docMk/>
          <pc:sldMk cId="2744498028" sldId="466"/>
        </pc:sldMkLst>
      </pc:sldChg>
      <pc:sldChg chg="modTransition">
        <pc:chgData name="Tatiana Gálffyová" userId="ef6a5834-b659-47ca-b98e-774fb9f9be31" providerId="ADAL" clId="{127F03B4-A66E-4EAC-81A0-23ED0CAC0F69}" dt="2019-11-08T05:24:06.180" v="58"/>
        <pc:sldMkLst>
          <pc:docMk/>
          <pc:sldMk cId="2851235854" sldId="470"/>
        </pc:sldMkLst>
      </pc:sldChg>
    </pc:docChg>
  </pc:docChgLst>
  <pc:docChgLst>
    <pc:chgData name="Jana Fedorková" userId="6a3b8597-b037-4fe0-99ad-47071c2dcd24" providerId="ADAL" clId="{3FAC105C-39EC-4429-9638-A79F3ED767B0}"/>
    <pc:docChg chg="modSld sldOrd">
      <pc:chgData name="Jana Fedorková" userId="6a3b8597-b037-4fe0-99ad-47071c2dcd24" providerId="ADAL" clId="{3FAC105C-39EC-4429-9638-A79F3ED767B0}" dt="2019-10-23T11:32:24.299" v="4"/>
      <pc:docMkLst>
        <pc:docMk/>
      </pc:docMkLst>
      <pc:sldChg chg="ord">
        <pc:chgData name="Jana Fedorková" userId="6a3b8597-b037-4fe0-99ad-47071c2dcd24" providerId="ADAL" clId="{3FAC105C-39EC-4429-9638-A79F3ED767B0}" dt="2019-10-22T09:41:42.804" v="0"/>
        <pc:sldMkLst>
          <pc:docMk/>
          <pc:sldMk cId="3190382091" sldId="432"/>
        </pc:sldMkLst>
      </pc:sldChg>
      <pc:sldChg chg="modTransition">
        <pc:chgData name="Jana Fedorková" userId="6a3b8597-b037-4fe0-99ad-47071c2dcd24" providerId="ADAL" clId="{3FAC105C-39EC-4429-9638-A79F3ED767B0}" dt="2019-10-23T11:32:24.299" v="4"/>
        <pc:sldMkLst>
          <pc:docMk/>
          <pc:sldMk cId="104009384" sldId="453"/>
        </pc:sldMkLst>
      </pc:sldChg>
      <pc:sldChg chg="modSp">
        <pc:chgData name="Jana Fedorková" userId="6a3b8597-b037-4fe0-99ad-47071c2dcd24" providerId="ADAL" clId="{3FAC105C-39EC-4429-9638-A79F3ED767B0}" dt="2019-10-23T11:17:36.254" v="3" actId="1035"/>
        <pc:sldMkLst>
          <pc:docMk/>
          <pc:sldMk cId="1521419529" sldId="469"/>
        </pc:sldMkLst>
        <pc:cxnChg chg="mod">
          <ac:chgData name="Jana Fedorková" userId="6a3b8597-b037-4fe0-99ad-47071c2dcd24" providerId="ADAL" clId="{3FAC105C-39EC-4429-9638-A79F3ED767B0}" dt="2019-10-23T11:17:36.254" v="3" actId="1035"/>
          <ac:cxnSpMkLst>
            <pc:docMk/>
            <pc:sldMk cId="1521419529" sldId="469"/>
            <ac:cxnSpMk id="11" creationId="{DECAD8A8-8774-48B3-9DF0-9E126C5787AF}"/>
          </ac:cxnSpMkLst>
        </pc:cxnChg>
      </pc:sldChg>
    </pc:docChg>
  </pc:docChgLst>
  <pc:docChgLst>
    <pc:chgData name="Ivan Láska" userId="cc499497-64ff-4e31-8637-874da870a4b8" providerId="ADAL" clId="{C40AB32D-4E79-41B3-A290-E1B73C2A51EC}"/>
    <pc:docChg chg="custSel addSld delSld modSld sldOrd delMainMaster">
      <pc:chgData name="Ivan Láska" userId="cc499497-64ff-4e31-8637-874da870a4b8" providerId="ADAL" clId="{C40AB32D-4E79-41B3-A290-E1B73C2A51EC}" dt="2020-01-16T12:58:47.951" v="162"/>
      <pc:docMkLst>
        <pc:docMk/>
      </pc:docMkLst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740593807" sldId="259"/>
        </pc:sldMkLst>
      </pc:sldChg>
      <pc:sldChg chg="modSp">
        <pc:chgData name="Ivan Láska" userId="cc499497-64ff-4e31-8637-874da870a4b8" providerId="ADAL" clId="{C40AB32D-4E79-41B3-A290-E1B73C2A51EC}" dt="2020-01-16T09:34:45.564" v="64" actId="20577"/>
        <pc:sldMkLst>
          <pc:docMk/>
          <pc:sldMk cId="3579316559" sldId="265"/>
        </pc:sldMkLst>
        <pc:spChg chg="mod">
          <ac:chgData name="Ivan Láska" userId="cc499497-64ff-4e31-8637-874da870a4b8" providerId="ADAL" clId="{C40AB32D-4E79-41B3-A290-E1B73C2A51EC}" dt="2020-01-16T09:34:45.564" v="64" actId="20577"/>
          <ac:spMkLst>
            <pc:docMk/>
            <pc:sldMk cId="3579316559" sldId="265"/>
            <ac:spMk id="8" creationId="{00000000-0000-0000-0000-000000000000}"/>
          </ac:spMkLst>
        </pc:spChg>
        <pc:spChg chg="mod">
          <ac:chgData name="Ivan Láska" userId="cc499497-64ff-4e31-8637-874da870a4b8" providerId="ADAL" clId="{C40AB32D-4E79-41B3-A290-E1B73C2A51EC}" dt="2020-01-16T09:34:39.479" v="48" actId="20577"/>
          <ac:spMkLst>
            <pc:docMk/>
            <pc:sldMk cId="3579316559" sldId="265"/>
            <ac:spMk id="9" creationId="{00000000-0000-0000-0000-000000000000}"/>
          </ac:spMkLst>
        </pc:spChg>
      </pc:sldChg>
      <pc:sldChg chg="add del">
        <pc:chgData name="Ivan Láska" userId="cc499497-64ff-4e31-8637-874da870a4b8" providerId="ADAL" clId="{C40AB32D-4E79-41B3-A290-E1B73C2A51EC}" dt="2020-01-16T09:38:50.062" v="67"/>
        <pc:sldMkLst>
          <pc:docMk/>
          <pc:sldMk cId="2688455695" sldId="312"/>
        </pc:sldMkLst>
      </pc:sldChg>
      <pc:sldChg chg="modTransition addCm modCm">
        <pc:chgData name="Ivan Láska" userId="cc499497-64ff-4e31-8637-874da870a4b8" providerId="ADAL" clId="{C40AB32D-4E79-41B3-A290-E1B73C2A51EC}" dt="2020-01-16T12:58:14.955" v="160"/>
        <pc:sldMkLst>
          <pc:docMk/>
          <pc:sldMk cId="1450206385" sldId="361"/>
        </pc:sldMkLst>
      </pc:sldChg>
      <pc:sldChg chg="add del modTransition">
        <pc:chgData name="Ivan Láska" userId="cc499497-64ff-4e31-8637-874da870a4b8" providerId="ADAL" clId="{C40AB32D-4E79-41B3-A290-E1B73C2A51EC}" dt="2020-01-16T12:57:27.402" v="157"/>
        <pc:sldMkLst>
          <pc:docMk/>
          <pc:sldMk cId="609027966" sldId="362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199277007" sldId="375"/>
        </pc:sldMkLst>
      </pc:sldChg>
      <pc:sldChg chg="ord modTransition">
        <pc:chgData name="Ivan Láska" userId="cc499497-64ff-4e31-8637-874da870a4b8" providerId="ADAL" clId="{C40AB32D-4E79-41B3-A290-E1B73C2A51EC}" dt="2020-01-16T12:57:31.021" v="158"/>
        <pc:sldMkLst>
          <pc:docMk/>
          <pc:sldMk cId="419006596" sldId="376"/>
        </pc:sldMkLst>
      </pc:sldChg>
      <pc:sldChg chg="add del modTransition">
        <pc:chgData name="Ivan Láska" userId="cc499497-64ff-4e31-8637-874da870a4b8" providerId="ADAL" clId="{C40AB32D-4E79-41B3-A290-E1B73C2A51EC}" dt="2020-01-16T12:58:47.951" v="162"/>
        <pc:sldMkLst>
          <pc:docMk/>
          <pc:sldMk cId="2601803901" sldId="381"/>
        </pc:sldMkLst>
      </pc:sldChg>
      <pc:sldChg chg="ord modTransition">
        <pc:chgData name="Ivan Láska" userId="cc499497-64ff-4e31-8637-874da870a4b8" providerId="ADAL" clId="{C40AB32D-4E79-41B3-A290-E1B73C2A51EC}" dt="2020-01-16T12:58:43.775" v="161"/>
        <pc:sldMkLst>
          <pc:docMk/>
          <pc:sldMk cId="1522139659" sldId="382"/>
        </pc:sldMkLst>
      </pc:sldChg>
      <pc:sldChg chg="modSp">
        <pc:chgData name="Ivan Láska" userId="cc499497-64ff-4e31-8637-874da870a4b8" providerId="ADAL" clId="{C40AB32D-4E79-41B3-A290-E1B73C2A51EC}" dt="2020-01-16T09:41:18.238" v="88" actId="1035"/>
        <pc:sldMkLst>
          <pc:docMk/>
          <pc:sldMk cId="3075078315" sldId="384"/>
        </pc:sldMkLst>
        <pc:spChg chg="mod">
          <ac:chgData name="Ivan Láska" userId="cc499497-64ff-4e31-8637-874da870a4b8" providerId="ADAL" clId="{C40AB32D-4E79-41B3-A290-E1B73C2A51EC}" dt="2020-01-16T09:41:18.238" v="88" actId="1035"/>
          <ac:spMkLst>
            <pc:docMk/>
            <pc:sldMk cId="3075078315" sldId="384"/>
            <ac:spMk id="2" creationId="{3D7B9D74-59B5-4B77-A608-B3DAC58DDFB0}"/>
          </ac:spMkLst>
        </pc:spChg>
        <pc:cxnChg chg="mod">
          <ac:chgData name="Ivan Láska" userId="cc499497-64ff-4e31-8637-874da870a4b8" providerId="ADAL" clId="{C40AB32D-4E79-41B3-A290-E1B73C2A51EC}" dt="2020-01-16T09:41:18.238" v="88" actId="1035"/>
          <ac:cxnSpMkLst>
            <pc:docMk/>
            <pc:sldMk cId="3075078315" sldId="384"/>
            <ac:cxnSpMk id="7" creationId="{3C2F6D05-7201-41A0-9D2C-2B5D1FFE20A0}"/>
          </ac:cxnSpMkLst>
        </pc:cxnChg>
      </pc:sldChg>
      <pc:sldChg chg="delSp modSp add ord delAnim">
        <pc:chgData name="Ivan Láska" userId="cc499497-64ff-4e31-8637-874da870a4b8" providerId="ADAL" clId="{C40AB32D-4E79-41B3-A290-E1B73C2A51EC}" dt="2020-01-16T09:44:10.259" v="156" actId="478"/>
        <pc:sldMkLst>
          <pc:docMk/>
          <pc:sldMk cId="1167380719" sldId="385"/>
        </pc:sldMkLst>
        <pc:spChg chg="mod">
          <ac:chgData name="Ivan Láska" userId="cc499497-64ff-4e31-8637-874da870a4b8" providerId="ADAL" clId="{C40AB32D-4E79-41B3-A290-E1B73C2A51EC}" dt="2020-01-16T09:43:21.835" v="154" actId="20577"/>
          <ac:spMkLst>
            <pc:docMk/>
            <pc:sldMk cId="1167380719" sldId="385"/>
            <ac:spMk id="2" creationId="{3D7B9D74-59B5-4B77-A608-B3DAC58DDFB0}"/>
          </ac:spMkLst>
        </pc:spChg>
        <pc:spChg chg="del">
          <ac:chgData name="Ivan Láska" userId="cc499497-64ff-4e31-8637-874da870a4b8" providerId="ADAL" clId="{C40AB32D-4E79-41B3-A290-E1B73C2A51EC}" dt="2020-01-16T09:44:07.739" v="155" actId="478"/>
          <ac:spMkLst>
            <pc:docMk/>
            <pc:sldMk cId="1167380719" sldId="385"/>
            <ac:spMk id="13" creationId="{59C60872-3A81-48D7-B4E4-0DF9B64EF861}"/>
          </ac:spMkLst>
        </pc:spChg>
        <pc:graphicFrameChg chg="del">
          <ac:chgData name="Ivan Láska" userId="cc499497-64ff-4e31-8637-874da870a4b8" providerId="ADAL" clId="{C40AB32D-4E79-41B3-A290-E1B73C2A51EC}" dt="2020-01-16T09:44:07.739" v="155" actId="478"/>
          <ac:graphicFrameMkLst>
            <pc:docMk/>
            <pc:sldMk cId="1167380719" sldId="385"/>
            <ac:graphicFrameMk id="5" creationId="{C3503CDB-021E-4E1C-97F4-01DD45BB4D4B}"/>
          </ac:graphicFrameMkLst>
        </pc:graphicFrameChg>
        <pc:graphicFrameChg chg="del">
          <ac:chgData name="Ivan Láska" userId="cc499497-64ff-4e31-8637-874da870a4b8" providerId="ADAL" clId="{C40AB32D-4E79-41B3-A290-E1B73C2A51EC}" dt="2020-01-16T09:44:10.259" v="156" actId="478"/>
          <ac:graphicFrameMkLst>
            <pc:docMk/>
            <pc:sldMk cId="1167380719" sldId="385"/>
            <ac:graphicFrameMk id="8" creationId="{CD361E56-05C1-4114-A92E-84427B081496}"/>
          </ac:graphicFrameMkLst>
        </pc:graphicFrameChg>
        <pc:graphicFrameChg chg="del">
          <ac:chgData name="Ivan Láska" userId="cc499497-64ff-4e31-8637-874da870a4b8" providerId="ADAL" clId="{C40AB32D-4E79-41B3-A290-E1B73C2A51EC}" dt="2020-01-16T09:44:07.739" v="155" actId="478"/>
          <ac:graphicFrameMkLst>
            <pc:docMk/>
            <pc:sldMk cId="1167380719" sldId="385"/>
            <ac:graphicFrameMk id="9" creationId="{6DEDF4E1-B1C5-4AED-B81E-32531436FB7C}"/>
          </ac:graphicFrameMkLst>
        </pc:graphicFrameChg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953898994" sldId="430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940561746" sldId="431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190382091" sldId="432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43984093" sldId="436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467885682" sldId="439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2768534758" sldId="440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691804414" sldId="441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240442982" sldId="442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214368044" sldId="443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122442674" sldId="444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896931354" sldId="445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759120461" sldId="446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2081347520" sldId="447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4066489878" sldId="448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4266286687" sldId="449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4259103081" sldId="450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2496808640" sldId="451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2702969092" sldId="452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860382103" sldId="454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290947436" sldId="455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498308995" sldId="456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2549825057" sldId="458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276923717" sldId="459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187983050" sldId="460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144709758" sldId="462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994584125" sldId="463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485550026" sldId="464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2744498028" sldId="466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577434470" sldId="468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2851235854" sldId="470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641770761" sldId="471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014671070" sldId="472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121176865" sldId="475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103568260" sldId="476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4026651023" sldId="477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964733450" sldId="478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1023111776" sldId="479"/>
        </pc:sldMkLst>
      </pc:sldChg>
      <pc:sldChg chg="del">
        <pc:chgData name="Ivan Láska" userId="cc499497-64ff-4e31-8637-874da870a4b8" providerId="ADAL" clId="{C40AB32D-4E79-41B3-A290-E1B73C2A51EC}" dt="2020-01-16T09:34:22.075" v="0" actId="47"/>
        <pc:sldMkLst>
          <pc:docMk/>
          <pc:sldMk cId="3779485408" sldId="480"/>
        </pc:sldMkLst>
      </pc:sldChg>
      <pc:sldMasterChg chg="del delSldLayout">
        <pc:chgData name="Ivan Láska" userId="cc499497-64ff-4e31-8637-874da870a4b8" providerId="ADAL" clId="{C40AB32D-4E79-41B3-A290-E1B73C2A51EC}" dt="2020-01-16T09:34:22.075" v="0" actId="47"/>
        <pc:sldMasterMkLst>
          <pc:docMk/>
          <pc:sldMasterMk cId="1477243046" sldId="2147483648"/>
        </pc:sldMasterMkLst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77243046" sldId="2147483648"/>
            <pc:sldLayoutMk cId="965431155" sldId="2147483649"/>
          </pc:sldLayoutMkLst>
        </pc:sldLayoutChg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77243046" sldId="2147483648"/>
            <pc:sldLayoutMk cId="1296560468" sldId="2147483650"/>
          </pc:sldLayoutMkLst>
        </pc:sldLayoutChg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77243046" sldId="2147483648"/>
            <pc:sldLayoutMk cId="331976220" sldId="2147483652"/>
          </pc:sldLayoutMkLst>
        </pc:sldLayoutChg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77243046" sldId="2147483648"/>
            <pc:sldLayoutMk cId="1691860790" sldId="2147483653"/>
          </pc:sldLayoutMkLst>
        </pc:sldLayoutChg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77243046" sldId="2147483648"/>
            <pc:sldLayoutMk cId="1648759078" sldId="2147483654"/>
          </pc:sldLayoutMkLst>
        </pc:sldLayoutChg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77243046" sldId="2147483648"/>
            <pc:sldLayoutMk cId="224162654" sldId="2147483655"/>
          </pc:sldLayoutMkLst>
        </pc:sldLayoutChg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77243046" sldId="2147483648"/>
            <pc:sldLayoutMk cId="951923490" sldId="2147483656"/>
          </pc:sldLayoutMkLst>
        </pc:sldLayoutChg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77243046" sldId="2147483648"/>
            <pc:sldLayoutMk cId="786989385" sldId="2147483657"/>
          </pc:sldLayoutMkLst>
        </pc:sldLayoutChg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77243046" sldId="2147483648"/>
            <pc:sldLayoutMk cId="3631559366" sldId="2147483667"/>
          </pc:sldLayoutMkLst>
        </pc:sldLayoutChg>
      </pc:sldMasterChg>
      <pc:sldMasterChg chg="delSldLayout">
        <pc:chgData name="Ivan Láska" userId="cc499497-64ff-4e31-8637-874da870a4b8" providerId="ADAL" clId="{C40AB32D-4E79-41B3-A290-E1B73C2A51EC}" dt="2020-01-16T09:34:22.075" v="0" actId="47"/>
        <pc:sldMasterMkLst>
          <pc:docMk/>
          <pc:sldMasterMk cId="1403256048" sldId="2147483658"/>
        </pc:sldMasterMkLst>
        <pc:sldLayoutChg chg="del">
          <pc:chgData name="Ivan Láska" userId="cc499497-64ff-4e31-8637-874da870a4b8" providerId="ADAL" clId="{C40AB32D-4E79-41B3-A290-E1B73C2A51EC}" dt="2020-01-16T09:34:22.075" v="0" actId="47"/>
          <pc:sldLayoutMkLst>
            <pc:docMk/>
            <pc:sldMasterMk cId="1403256048" sldId="2147483658"/>
            <pc:sldLayoutMk cId="4142872646" sldId="2147483668"/>
          </pc:sldLayoutMkLst>
        </pc:sldLayoutChg>
      </pc:sldMasterChg>
    </pc:docChg>
  </pc:docChgLst>
  <pc:docChgLst>
    <pc:chgData name="Tatiana Gálffyová" userId="ef6a5834-b659-47ca-b98e-774fb9f9be31" providerId="ADAL" clId="{5D4D9F81-B273-4F31-B7E5-79A39877B6AB}"/>
    <pc:docChg chg="undo custSel addSld modSld">
      <pc:chgData name="Tatiana Gálffyová" userId="ef6a5834-b659-47ca-b98e-774fb9f9be31" providerId="ADAL" clId="{5D4D9F81-B273-4F31-B7E5-79A39877B6AB}" dt="2019-09-17T11:35:57.005" v="2237" actId="20577"/>
      <pc:docMkLst>
        <pc:docMk/>
      </pc:docMkLst>
      <pc:sldChg chg="modTransition modAnim">
        <pc:chgData name="Tatiana Gálffyová" userId="ef6a5834-b659-47ca-b98e-774fb9f9be31" providerId="ADAL" clId="{5D4D9F81-B273-4F31-B7E5-79A39877B6AB}" dt="2019-09-17T10:23:33.404" v="980"/>
        <pc:sldMkLst>
          <pc:docMk/>
          <pc:sldMk cId="684828135" sldId="372"/>
        </pc:sldMkLst>
      </pc:sldChg>
      <pc:sldChg chg="modTransition">
        <pc:chgData name="Tatiana Gálffyová" userId="ef6a5834-b659-47ca-b98e-774fb9f9be31" providerId="ADAL" clId="{5D4D9F81-B273-4F31-B7E5-79A39877B6AB}" dt="2019-09-17T11:33:51.178" v="2233"/>
        <pc:sldMkLst>
          <pc:docMk/>
          <pc:sldMk cId="761955341" sldId="373"/>
        </pc:sldMkLst>
      </pc:sldChg>
      <pc:sldChg chg="modSp">
        <pc:chgData name="Tatiana Gálffyová" userId="ef6a5834-b659-47ca-b98e-774fb9f9be31" providerId="ADAL" clId="{5D4D9F81-B273-4F31-B7E5-79A39877B6AB}" dt="2019-09-17T11:35:57.005" v="2237" actId="20577"/>
        <pc:sldMkLst>
          <pc:docMk/>
          <pc:sldMk cId="98834564" sldId="379"/>
        </pc:sldMkLst>
        <pc:spChg chg="mod">
          <ac:chgData name="Tatiana Gálffyová" userId="ef6a5834-b659-47ca-b98e-774fb9f9be31" providerId="ADAL" clId="{5D4D9F81-B273-4F31-B7E5-79A39877B6AB}" dt="2019-09-17T11:35:57.005" v="2237" actId="20577"/>
          <ac:spMkLst>
            <pc:docMk/>
            <pc:sldMk cId="98834564" sldId="379"/>
            <ac:spMk id="2" creationId="{00000000-0000-0000-0000-000000000000}"/>
          </ac:spMkLst>
        </pc:spChg>
      </pc:sldChg>
      <pc:sldChg chg="addSp delSp modSp add modAnim">
        <pc:chgData name="Tatiana Gálffyová" userId="ef6a5834-b659-47ca-b98e-774fb9f9be31" providerId="ADAL" clId="{5D4D9F81-B273-4F31-B7E5-79A39877B6AB}" dt="2019-09-17T09:25:04.380" v="713" actId="1076"/>
        <pc:sldMkLst>
          <pc:docMk/>
          <pc:sldMk cId="894525623" sldId="434"/>
        </pc:sldMkLst>
        <pc:spChg chg="del">
          <ac:chgData name="Tatiana Gálffyová" userId="ef6a5834-b659-47ca-b98e-774fb9f9be31" providerId="ADAL" clId="{5D4D9F81-B273-4F31-B7E5-79A39877B6AB}" dt="2019-09-17T08:46:59.675" v="3" actId="478"/>
          <ac:spMkLst>
            <pc:docMk/>
            <pc:sldMk cId="894525623" sldId="434"/>
            <ac:spMk id="2" creationId="{962DB975-102F-4795-A707-1263F489B984}"/>
          </ac:spMkLst>
        </pc:spChg>
        <pc:spChg chg="del">
          <ac:chgData name="Tatiana Gálffyová" userId="ef6a5834-b659-47ca-b98e-774fb9f9be31" providerId="ADAL" clId="{5D4D9F81-B273-4F31-B7E5-79A39877B6AB}" dt="2019-09-17T08:47:19.737" v="8" actId="478"/>
          <ac:spMkLst>
            <pc:docMk/>
            <pc:sldMk cId="894525623" sldId="434"/>
            <ac:spMk id="3" creationId="{50E6ACA3-84BE-45CD-A67C-C5B3F7EF582C}"/>
          </ac:spMkLst>
        </pc:spChg>
        <pc:spChg chg="del">
          <ac:chgData name="Tatiana Gálffyová" userId="ef6a5834-b659-47ca-b98e-774fb9f9be31" providerId="ADAL" clId="{5D4D9F81-B273-4F31-B7E5-79A39877B6AB}" dt="2019-09-17T08:47:15.113" v="7" actId="478"/>
          <ac:spMkLst>
            <pc:docMk/>
            <pc:sldMk cId="894525623" sldId="434"/>
            <ac:spMk id="4" creationId="{DCC14F5E-C2DE-4AEE-8AD6-EF192D2116B1}"/>
          </ac:spMkLst>
        </pc:spChg>
        <pc:spChg chg="add">
          <ac:chgData name="Tatiana Gálffyová" userId="ef6a5834-b659-47ca-b98e-774fb9f9be31" providerId="ADAL" clId="{5D4D9F81-B273-4F31-B7E5-79A39877B6AB}" dt="2019-09-17T08:47:01.066" v="4"/>
          <ac:spMkLst>
            <pc:docMk/>
            <pc:sldMk cId="894525623" sldId="434"/>
            <ac:spMk id="5" creationId="{1972BEF5-C102-4CA6-B79C-23848899265A}"/>
          </ac:spMkLst>
        </pc:spChg>
        <pc:spChg chg="add mod">
          <ac:chgData name="Tatiana Gálffyová" userId="ef6a5834-b659-47ca-b98e-774fb9f9be31" providerId="ADAL" clId="{5D4D9F81-B273-4F31-B7E5-79A39877B6AB}" dt="2019-09-17T09:03:40.024" v="312" actId="1076"/>
          <ac:spMkLst>
            <pc:docMk/>
            <pc:sldMk cId="894525623" sldId="434"/>
            <ac:spMk id="9" creationId="{AE898C1A-80A2-45F6-A00C-61C79CDDA98B}"/>
          </ac:spMkLst>
        </pc:spChg>
        <pc:spChg chg="add mod">
          <ac:chgData name="Tatiana Gálffyová" userId="ef6a5834-b659-47ca-b98e-774fb9f9be31" providerId="ADAL" clId="{5D4D9F81-B273-4F31-B7E5-79A39877B6AB}" dt="2019-09-17T08:55:32.238" v="217" actId="1076"/>
          <ac:spMkLst>
            <pc:docMk/>
            <pc:sldMk cId="894525623" sldId="434"/>
            <ac:spMk id="11" creationId="{EABB07AE-540A-42DA-8CDA-AA037F544D3D}"/>
          </ac:spMkLst>
        </pc:spChg>
        <pc:spChg chg="add mod">
          <ac:chgData name="Tatiana Gálffyová" userId="ef6a5834-b659-47ca-b98e-774fb9f9be31" providerId="ADAL" clId="{5D4D9F81-B273-4F31-B7E5-79A39877B6AB}" dt="2019-09-17T09:03:37.622" v="311" actId="1076"/>
          <ac:spMkLst>
            <pc:docMk/>
            <pc:sldMk cId="894525623" sldId="434"/>
            <ac:spMk id="13" creationId="{0D4EBDFD-1FF4-4437-8ED9-758676968B02}"/>
          </ac:spMkLst>
        </pc:spChg>
        <pc:spChg chg="add del mod">
          <ac:chgData name="Tatiana Gálffyová" userId="ef6a5834-b659-47ca-b98e-774fb9f9be31" providerId="ADAL" clId="{5D4D9F81-B273-4F31-B7E5-79A39877B6AB}" dt="2019-09-17T09:16:25.387" v="626" actId="6549"/>
          <ac:spMkLst>
            <pc:docMk/>
            <pc:sldMk cId="894525623" sldId="434"/>
            <ac:spMk id="14" creationId="{F58CFC6E-5F63-4300-9EB9-F570B6A37585}"/>
          </ac:spMkLst>
        </pc:spChg>
        <pc:spChg chg="add mod">
          <ac:chgData name="Tatiana Gálffyová" userId="ef6a5834-b659-47ca-b98e-774fb9f9be31" providerId="ADAL" clId="{5D4D9F81-B273-4F31-B7E5-79A39877B6AB}" dt="2019-09-17T09:05:13.555" v="398" actId="1076"/>
          <ac:spMkLst>
            <pc:docMk/>
            <pc:sldMk cId="894525623" sldId="434"/>
            <ac:spMk id="20" creationId="{A5962776-0930-4911-B345-FA4DDFA665DB}"/>
          </ac:spMkLst>
        </pc:spChg>
        <pc:spChg chg="add mod">
          <ac:chgData name="Tatiana Gálffyová" userId="ef6a5834-b659-47ca-b98e-774fb9f9be31" providerId="ADAL" clId="{5D4D9F81-B273-4F31-B7E5-79A39877B6AB}" dt="2019-09-17T09:08:06.622" v="551" actId="20577"/>
          <ac:spMkLst>
            <pc:docMk/>
            <pc:sldMk cId="894525623" sldId="434"/>
            <ac:spMk id="22" creationId="{9EE02F6D-972D-487B-951E-90516CA30C7B}"/>
          </ac:spMkLst>
        </pc:spChg>
        <pc:picChg chg="add del mod modCrop">
          <ac:chgData name="Tatiana Gálffyová" userId="ef6a5834-b659-47ca-b98e-774fb9f9be31" providerId="ADAL" clId="{5D4D9F81-B273-4F31-B7E5-79A39877B6AB}" dt="2019-09-17T09:01:29.117" v="293" actId="478"/>
          <ac:picMkLst>
            <pc:docMk/>
            <pc:sldMk cId="894525623" sldId="434"/>
            <ac:picMk id="8" creationId="{9662E67F-8489-4497-998B-5F67F82FC81B}"/>
          </ac:picMkLst>
        </pc:picChg>
        <pc:picChg chg="add del mod">
          <ac:chgData name="Tatiana Gálffyová" userId="ef6a5834-b659-47ca-b98e-774fb9f9be31" providerId="ADAL" clId="{5D4D9F81-B273-4F31-B7E5-79A39877B6AB}" dt="2019-09-17T08:50:02.377" v="16" actId="478"/>
          <ac:picMkLst>
            <pc:docMk/>
            <pc:sldMk cId="894525623" sldId="434"/>
            <ac:picMk id="1026" creationId="{4896DE7C-2C51-4184-BDDE-E1CBCD1B8221}"/>
          </ac:picMkLst>
        </pc:picChg>
        <pc:picChg chg="add mod">
          <ac:chgData name="Tatiana Gálffyová" userId="ef6a5834-b659-47ca-b98e-774fb9f9be31" providerId="ADAL" clId="{5D4D9F81-B273-4F31-B7E5-79A39877B6AB}" dt="2019-09-17T09:04:38.177" v="373" actId="14100"/>
          <ac:picMkLst>
            <pc:docMk/>
            <pc:sldMk cId="894525623" sldId="434"/>
            <ac:picMk id="1028" creationId="{7050458A-8E7E-4574-9446-674B0DC1D0E3}"/>
          </ac:picMkLst>
        </pc:picChg>
        <pc:picChg chg="add del mod">
          <ac:chgData name="Tatiana Gálffyová" userId="ef6a5834-b659-47ca-b98e-774fb9f9be31" providerId="ADAL" clId="{5D4D9F81-B273-4F31-B7E5-79A39877B6AB}" dt="2019-09-17T08:59:17.792" v="288"/>
          <ac:picMkLst>
            <pc:docMk/>
            <pc:sldMk cId="894525623" sldId="434"/>
            <ac:picMk id="1030" creationId="{36EBBABF-6265-4483-BC83-8DD6B30A9AD0}"/>
          </ac:picMkLst>
        </pc:picChg>
        <pc:picChg chg="add mod">
          <ac:chgData name="Tatiana Gálffyová" userId="ef6a5834-b659-47ca-b98e-774fb9f9be31" providerId="ADAL" clId="{5D4D9F81-B273-4F31-B7E5-79A39877B6AB}" dt="2019-09-17T08:59:26.263" v="292" actId="1076"/>
          <ac:picMkLst>
            <pc:docMk/>
            <pc:sldMk cId="894525623" sldId="434"/>
            <ac:picMk id="1032" creationId="{D0EA9BB3-A56F-42DC-9EBC-CBD64BE3C372}"/>
          </ac:picMkLst>
        </pc:picChg>
        <pc:picChg chg="add mod">
          <ac:chgData name="Tatiana Gálffyová" userId="ef6a5834-b659-47ca-b98e-774fb9f9be31" providerId="ADAL" clId="{5D4D9F81-B273-4F31-B7E5-79A39877B6AB}" dt="2019-09-17T09:01:50.297" v="301" actId="1076"/>
          <ac:picMkLst>
            <pc:docMk/>
            <pc:sldMk cId="894525623" sldId="434"/>
            <ac:picMk id="1034" creationId="{91647A04-0A7D-4D16-844A-EAC5BCA35591}"/>
          </ac:picMkLst>
        </pc:picChg>
        <pc:picChg chg="add mod">
          <ac:chgData name="Tatiana Gálffyová" userId="ef6a5834-b659-47ca-b98e-774fb9f9be31" providerId="ADAL" clId="{5D4D9F81-B273-4F31-B7E5-79A39877B6AB}" dt="2019-09-17T09:03:17.153" v="307" actId="1076"/>
          <ac:picMkLst>
            <pc:docMk/>
            <pc:sldMk cId="894525623" sldId="434"/>
            <ac:picMk id="1036" creationId="{4B0DB77C-65EB-487D-A012-FE9D025DFA10}"/>
          </ac:picMkLst>
        </pc:picChg>
        <pc:picChg chg="add mod">
          <ac:chgData name="Tatiana Gálffyová" userId="ef6a5834-b659-47ca-b98e-774fb9f9be31" providerId="ADAL" clId="{5D4D9F81-B273-4F31-B7E5-79A39877B6AB}" dt="2019-09-17T09:04:35.132" v="372" actId="1076"/>
          <ac:picMkLst>
            <pc:docMk/>
            <pc:sldMk cId="894525623" sldId="434"/>
            <ac:picMk id="1038" creationId="{D57FC0EA-A812-4B4A-BA9E-7402E7DE5414}"/>
          </ac:picMkLst>
        </pc:picChg>
        <pc:picChg chg="add mod">
          <ac:chgData name="Tatiana Gálffyová" userId="ef6a5834-b659-47ca-b98e-774fb9f9be31" providerId="ADAL" clId="{5D4D9F81-B273-4F31-B7E5-79A39877B6AB}" dt="2019-09-17T09:07:55.588" v="532" actId="14100"/>
          <ac:picMkLst>
            <pc:docMk/>
            <pc:sldMk cId="894525623" sldId="434"/>
            <ac:picMk id="1040" creationId="{A6AD7A98-E733-4BCB-8F9F-68D66381BCCC}"/>
          </ac:picMkLst>
        </pc:picChg>
        <pc:picChg chg="add del mod">
          <ac:chgData name="Tatiana Gálffyová" userId="ef6a5834-b659-47ca-b98e-774fb9f9be31" providerId="ADAL" clId="{5D4D9F81-B273-4F31-B7E5-79A39877B6AB}" dt="2019-09-17T09:10:54.791" v="556" actId="478"/>
          <ac:picMkLst>
            <pc:docMk/>
            <pc:sldMk cId="894525623" sldId="434"/>
            <ac:picMk id="1042" creationId="{E349B0C6-2C32-4DE6-B11D-9216F7FFB62B}"/>
          </ac:picMkLst>
        </pc:picChg>
        <pc:picChg chg="add del mod">
          <ac:chgData name="Tatiana Gálffyová" userId="ef6a5834-b659-47ca-b98e-774fb9f9be31" providerId="ADAL" clId="{5D4D9F81-B273-4F31-B7E5-79A39877B6AB}" dt="2019-09-17T09:12:53.875" v="560" actId="478"/>
          <ac:picMkLst>
            <pc:docMk/>
            <pc:sldMk cId="894525623" sldId="434"/>
            <ac:picMk id="1044" creationId="{5D660F7C-5315-41EF-AA18-68024063CEFB}"/>
          </ac:picMkLst>
        </pc:picChg>
        <pc:picChg chg="add del mod">
          <ac:chgData name="Tatiana Gálffyová" userId="ef6a5834-b659-47ca-b98e-774fb9f9be31" providerId="ADAL" clId="{5D4D9F81-B273-4F31-B7E5-79A39877B6AB}" dt="2019-09-17T09:23:39.389" v="696" actId="478"/>
          <ac:picMkLst>
            <pc:docMk/>
            <pc:sldMk cId="894525623" sldId="434"/>
            <ac:picMk id="1046" creationId="{19A15B0B-78D6-45C7-A775-E596633195CD}"/>
          </ac:picMkLst>
        </pc:picChg>
        <pc:picChg chg="add del mod">
          <ac:chgData name="Tatiana Gálffyová" userId="ef6a5834-b659-47ca-b98e-774fb9f9be31" providerId="ADAL" clId="{5D4D9F81-B273-4F31-B7E5-79A39877B6AB}" dt="2019-09-17T09:23:39.652" v="697"/>
          <ac:picMkLst>
            <pc:docMk/>
            <pc:sldMk cId="894525623" sldId="434"/>
            <ac:picMk id="1048" creationId="{9D865B92-88DD-46BA-ADDA-B936D8600327}"/>
          </ac:picMkLst>
        </pc:picChg>
        <pc:picChg chg="add del mod">
          <ac:chgData name="Tatiana Gálffyová" userId="ef6a5834-b659-47ca-b98e-774fb9f9be31" providerId="ADAL" clId="{5D4D9F81-B273-4F31-B7E5-79A39877B6AB}" dt="2019-09-17T09:24:50.873" v="707" actId="478"/>
          <ac:picMkLst>
            <pc:docMk/>
            <pc:sldMk cId="894525623" sldId="434"/>
            <ac:picMk id="1050" creationId="{8E035E23-15CE-4F82-A43A-893F913E3214}"/>
          </ac:picMkLst>
        </pc:picChg>
        <pc:picChg chg="add mod">
          <ac:chgData name="Tatiana Gálffyová" userId="ef6a5834-b659-47ca-b98e-774fb9f9be31" providerId="ADAL" clId="{5D4D9F81-B273-4F31-B7E5-79A39877B6AB}" dt="2019-09-17T09:25:04.380" v="713" actId="1076"/>
          <ac:picMkLst>
            <pc:docMk/>
            <pc:sldMk cId="894525623" sldId="434"/>
            <ac:picMk id="1052" creationId="{D3610508-CF78-4DAA-B698-F78FF8792506}"/>
          </ac:picMkLst>
        </pc:picChg>
        <pc:cxnChg chg="add mod">
          <ac:chgData name="Tatiana Gálffyová" userId="ef6a5834-b659-47ca-b98e-774fb9f9be31" providerId="ADAL" clId="{5D4D9F81-B273-4F31-B7E5-79A39877B6AB}" dt="2019-09-17T08:47:10.868" v="6" actId="1076"/>
          <ac:cxnSpMkLst>
            <pc:docMk/>
            <pc:sldMk cId="894525623" sldId="434"/>
            <ac:cxnSpMk id="6" creationId="{A3B71EF1-0229-4C3A-BF83-978C851F2F54}"/>
          </ac:cxnSpMkLst>
        </pc:cxnChg>
        <pc:cxnChg chg="add del mod">
          <ac:chgData name="Tatiana Gálffyová" userId="ef6a5834-b659-47ca-b98e-774fb9f9be31" providerId="ADAL" clId="{5D4D9F81-B273-4F31-B7E5-79A39877B6AB}" dt="2019-09-17T09:13:19.545" v="564" actId="478"/>
          <ac:cxnSpMkLst>
            <pc:docMk/>
            <pc:sldMk cId="894525623" sldId="434"/>
            <ac:cxnSpMk id="12" creationId="{4048BB46-F5F6-44A1-B474-8651C288DCB7}"/>
          </ac:cxnSpMkLst>
        </pc:cxnChg>
        <pc:cxnChg chg="add mod">
          <ac:chgData name="Tatiana Gálffyová" userId="ef6a5834-b659-47ca-b98e-774fb9f9be31" providerId="ADAL" clId="{5D4D9F81-B273-4F31-B7E5-79A39877B6AB}" dt="2019-09-17T09:16:41.408" v="629" actId="692"/>
          <ac:cxnSpMkLst>
            <pc:docMk/>
            <pc:sldMk cId="894525623" sldId="434"/>
            <ac:cxnSpMk id="17" creationId="{C31F506F-5370-423F-B92D-B45636A97E96}"/>
          </ac:cxnSpMkLst>
        </pc:cxnChg>
        <pc:cxnChg chg="add del mod">
          <ac:chgData name="Tatiana Gálffyová" userId="ef6a5834-b659-47ca-b98e-774fb9f9be31" providerId="ADAL" clId="{5D4D9F81-B273-4F31-B7E5-79A39877B6AB}" dt="2019-09-17T09:18:09.779" v="646" actId="478"/>
          <ac:cxnSpMkLst>
            <pc:docMk/>
            <pc:sldMk cId="894525623" sldId="434"/>
            <ac:cxnSpMk id="24" creationId="{B4B02CF0-47D4-42AF-BDF3-6CCD002F2232}"/>
          </ac:cxnSpMkLst>
        </pc:cxnChg>
        <pc:cxnChg chg="add mod">
          <ac:chgData name="Tatiana Gálffyová" userId="ef6a5834-b659-47ca-b98e-774fb9f9be31" providerId="ADAL" clId="{5D4D9F81-B273-4F31-B7E5-79A39877B6AB}" dt="2019-09-17T09:16:46.179" v="630" actId="692"/>
          <ac:cxnSpMkLst>
            <pc:docMk/>
            <pc:sldMk cId="894525623" sldId="434"/>
            <ac:cxnSpMk id="30" creationId="{97E6BE7C-F5A5-4805-BFA6-96D695501CD2}"/>
          </ac:cxnSpMkLst>
        </pc:cxnChg>
        <pc:cxnChg chg="add mod">
          <ac:chgData name="Tatiana Gálffyová" userId="ef6a5834-b659-47ca-b98e-774fb9f9be31" providerId="ADAL" clId="{5D4D9F81-B273-4F31-B7E5-79A39877B6AB}" dt="2019-09-17T09:16:54.218" v="631" actId="692"/>
          <ac:cxnSpMkLst>
            <pc:docMk/>
            <pc:sldMk cId="894525623" sldId="434"/>
            <ac:cxnSpMk id="34" creationId="{80B783D9-0935-4239-8304-393F9EEB3A5B}"/>
          </ac:cxnSpMkLst>
        </pc:cxnChg>
        <pc:cxnChg chg="add mod">
          <ac:chgData name="Tatiana Gálffyová" userId="ef6a5834-b659-47ca-b98e-774fb9f9be31" providerId="ADAL" clId="{5D4D9F81-B273-4F31-B7E5-79A39877B6AB}" dt="2019-09-17T09:18:03.657" v="645" actId="692"/>
          <ac:cxnSpMkLst>
            <pc:docMk/>
            <pc:sldMk cId="894525623" sldId="434"/>
            <ac:cxnSpMk id="37" creationId="{F25EC519-E8C2-404C-AED6-23520FC766BA}"/>
          </ac:cxnSpMkLst>
        </pc:cxnChg>
        <pc:cxnChg chg="add mod">
          <ac:chgData name="Tatiana Gálffyová" userId="ef6a5834-b659-47ca-b98e-774fb9f9be31" providerId="ADAL" clId="{5D4D9F81-B273-4F31-B7E5-79A39877B6AB}" dt="2019-09-17T09:18:13.670" v="648" actId="1076"/>
          <ac:cxnSpMkLst>
            <pc:docMk/>
            <pc:sldMk cId="894525623" sldId="434"/>
            <ac:cxnSpMk id="38" creationId="{39743C04-9C6B-4B92-8F1A-AB6DC5AF822E}"/>
          </ac:cxnSpMkLst>
        </pc:cxnChg>
      </pc:sldChg>
      <pc:sldChg chg="addSp delSp modSp add delAnim modAnim">
        <pc:chgData name="Tatiana Gálffyová" userId="ef6a5834-b659-47ca-b98e-774fb9f9be31" providerId="ADAL" clId="{5D4D9F81-B273-4F31-B7E5-79A39877B6AB}" dt="2019-09-17T09:50:55.544" v="978"/>
        <pc:sldMkLst>
          <pc:docMk/>
          <pc:sldMk cId="447085786" sldId="435"/>
        </pc:sldMkLst>
        <pc:spChg chg="del">
          <ac:chgData name="Tatiana Gálffyová" userId="ef6a5834-b659-47ca-b98e-774fb9f9be31" providerId="ADAL" clId="{5D4D9F81-B273-4F31-B7E5-79A39877B6AB}" dt="2019-09-17T09:29:36.319" v="716" actId="478"/>
          <ac:spMkLst>
            <pc:docMk/>
            <pc:sldMk cId="447085786" sldId="435"/>
            <ac:spMk id="9" creationId="{AE898C1A-80A2-45F6-A00C-61C79CDDA98B}"/>
          </ac:spMkLst>
        </pc:spChg>
        <pc:spChg chg="del mod">
          <ac:chgData name="Tatiana Gálffyová" userId="ef6a5834-b659-47ca-b98e-774fb9f9be31" providerId="ADAL" clId="{5D4D9F81-B273-4F31-B7E5-79A39877B6AB}" dt="2019-09-17T09:29:39.838" v="721" actId="478"/>
          <ac:spMkLst>
            <pc:docMk/>
            <pc:sldMk cId="447085786" sldId="435"/>
            <ac:spMk id="11" creationId="{EABB07AE-540A-42DA-8CDA-AA037F544D3D}"/>
          </ac:spMkLst>
        </pc:spChg>
        <pc:spChg chg="del">
          <ac:chgData name="Tatiana Gálffyová" userId="ef6a5834-b659-47ca-b98e-774fb9f9be31" providerId="ADAL" clId="{5D4D9F81-B273-4F31-B7E5-79A39877B6AB}" dt="2019-09-17T09:29:45.728" v="727" actId="478"/>
          <ac:spMkLst>
            <pc:docMk/>
            <pc:sldMk cId="447085786" sldId="435"/>
            <ac:spMk id="13" creationId="{0D4EBDFD-1FF4-4437-8ED9-758676968B02}"/>
          </ac:spMkLst>
        </pc:spChg>
        <pc:spChg chg="del mod">
          <ac:chgData name="Tatiana Gálffyová" userId="ef6a5834-b659-47ca-b98e-774fb9f9be31" providerId="ADAL" clId="{5D4D9F81-B273-4F31-B7E5-79A39877B6AB}" dt="2019-09-17T09:29:48.191" v="730" actId="478"/>
          <ac:spMkLst>
            <pc:docMk/>
            <pc:sldMk cId="447085786" sldId="435"/>
            <ac:spMk id="14" creationId="{F58CFC6E-5F63-4300-9EB9-F570B6A37585}"/>
          </ac:spMkLst>
        </pc:spChg>
        <pc:spChg chg="del mod">
          <ac:chgData name="Tatiana Gálffyová" userId="ef6a5834-b659-47ca-b98e-774fb9f9be31" providerId="ADAL" clId="{5D4D9F81-B273-4F31-B7E5-79A39877B6AB}" dt="2019-09-17T09:29:42.439" v="724" actId="478"/>
          <ac:spMkLst>
            <pc:docMk/>
            <pc:sldMk cId="447085786" sldId="435"/>
            <ac:spMk id="20" creationId="{A5962776-0930-4911-B345-FA4DDFA665DB}"/>
          </ac:spMkLst>
        </pc:spChg>
        <pc:spChg chg="del mod">
          <ac:chgData name="Tatiana Gálffyová" userId="ef6a5834-b659-47ca-b98e-774fb9f9be31" providerId="ADAL" clId="{5D4D9F81-B273-4F31-B7E5-79A39877B6AB}" dt="2019-09-17T09:29:51.531" v="734" actId="478"/>
          <ac:spMkLst>
            <pc:docMk/>
            <pc:sldMk cId="447085786" sldId="435"/>
            <ac:spMk id="22" creationId="{9EE02F6D-972D-487B-951E-90516CA30C7B}"/>
          </ac:spMkLst>
        </pc:spChg>
        <pc:spChg chg="add mod">
          <ac:chgData name="Tatiana Gálffyová" userId="ef6a5834-b659-47ca-b98e-774fb9f9be31" providerId="ADAL" clId="{5D4D9F81-B273-4F31-B7E5-79A39877B6AB}" dt="2019-09-17T09:38:45.569" v="766" actId="1076"/>
          <ac:spMkLst>
            <pc:docMk/>
            <pc:sldMk cId="447085786" sldId="435"/>
            <ac:spMk id="25" creationId="{1CB6AE69-1A76-4F13-BE6D-C12836D01A7D}"/>
          </ac:spMkLst>
        </pc:spChg>
        <pc:spChg chg="add mod">
          <ac:chgData name="Tatiana Gálffyová" userId="ef6a5834-b659-47ca-b98e-774fb9f9be31" providerId="ADAL" clId="{5D4D9F81-B273-4F31-B7E5-79A39877B6AB}" dt="2019-09-17T09:40:41.423" v="791" actId="1076"/>
          <ac:spMkLst>
            <pc:docMk/>
            <pc:sldMk cId="447085786" sldId="435"/>
            <ac:spMk id="26" creationId="{12ED3063-6EC7-49DA-82D4-93523DA4D0B3}"/>
          </ac:spMkLst>
        </pc:spChg>
        <pc:spChg chg="add mod">
          <ac:chgData name="Tatiana Gálffyová" userId="ef6a5834-b659-47ca-b98e-774fb9f9be31" providerId="ADAL" clId="{5D4D9F81-B273-4F31-B7E5-79A39877B6AB}" dt="2019-09-17T09:47:30.313" v="898" actId="1076"/>
          <ac:spMkLst>
            <pc:docMk/>
            <pc:sldMk cId="447085786" sldId="435"/>
            <ac:spMk id="28" creationId="{769B93DA-5EC2-4B7C-9487-AB46AA949873}"/>
          </ac:spMkLst>
        </pc:spChg>
        <pc:spChg chg="add mod">
          <ac:chgData name="Tatiana Gálffyová" userId="ef6a5834-b659-47ca-b98e-774fb9f9be31" providerId="ADAL" clId="{5D4D9F81-B273-4F31-B7E5-79A39877B6AB}" dt="2019-09-17T09:47:18.366" v="894" actId="1076"/>
          <ac:spMkLst>
            <pc:docMk/>
            <pc:sldMk cId="447085786" sldId="435"/>
            <ac:spMk id="29" creationId="{3B8B11C3-C5E2-47FA-8F99-031EB7CF17C2}"/>
          </ac:spMkLst>
        </pc:spChg>
        <pc:spChg chg="add mod">
          <ac:chgData name="Tatiana Gálffyová" userId="ef6a5834-b659-47ca-b98e-774fb9f9be31" providerId="ADAL" clId="{5D4D9F81-B273-4F31-B7E5-79A39877B6AB}" dt="2019-09-17T09:47:26.440" v="896" actId="1076"/>
          <ac:spMkLst>
            <pc:docMk/>
            <pc:sldMk cId="447085786" sldId="435"/>
            <ac:spMk id="31" creationId="{F687A437-DF24-4364-87C4-6ABA548DFA14}"/>
          </ac:spMkLst>
        </pc:spChg>
        <pc:spChg chg="add mod">
          <ac:chgData name="Tatiana Gálffyová" userId="ef6a5834-b659-47ca-b98e-774fb9f9be31" providerId="ADAL" clId="{5D4D9F81-B273-4F31-B7E5-79A39877B6AB}" dt="2019-09-17T09:47:43.200" v="902" actId="1076"/>
          <ac:spMkLst>
            <pc:docMk/>
            <pc:sldMk cId="447085786" sldId="435"/>
            <ac:spMk id="32" creationId="{6D9477D5-A681-460F-90C1-847C9D1DDF22}"/>
          </ac:spMkLst>
        </pc:spChg>
        <pc:picChg chg="del">
          <ac:chgData name="Tatiana Gálffyová" userId="ef6a5834-b659-47ca-b98e-774fb9f9be31" providerId="ADAL" clId="{5D4D9F81-B273-4F31-B7E5-79A39877B6AB}" dt="2019-09-17T09:29:38.193" v="718" actId="478"/>
          <ac:picMkLst>
            <pc:docMk/>
            <pc:sldMk cId="447085786" sldId="435"/>
            <ac:picMk id="1028" creationId="{7050458A-8E7E-4574-9446-674B0DC1D0E3}"/>
          </ac:picMkLst>
        </pc:picChg>
        <pc:picChg chg="del">
          <ac:chgData name="Tatiana Gálffyová" userId="ef6a5834-b659-47ca-b98e-774fb9f9be31" providerId="ADAL" clId="{5D4D9F81-B273-4F31-B7E5-79A39877B6AB}" dt="2019-09-17T09:29:46.525" v="728" actId="478"/>
          <ac:picMkLst>
            <pc:docMk/>
            <pc:sldMk cId="447085786" sldId="435"/>
            <ac:picMk id="1032" creationId="{D0EA9BB3-A56F-42DC-9EBC-CBD64BE3C372}"/>
          </ac:picMkLst>
        </pc:picChg>
        <pc:picChg chg="del">
          <ac:chgData name="Tatiana Gálffyová" userId="ef6a5834-b659-47ca-b98e-774fb9f9be31" providerId="ADAL" clId="{5D4D9F81-B273-4F31-B7E5-79A39877B6AB}" dt="2019-09-17T09:29:33.529" v="715" actId="478"/>
          <ac:picMkLst>
            <pc:docMk/>
            <pc:sldMk cId="447085786" sldId="435"/>
            <ac:picMk id="1034" creationId="{91647A04-0A7D-4D16-844A-EAC5BCA35591}"/>
          </ac:picMkLst>
        </pc:picChg>
        <pc:picChg chg="del">
          <ac:chgData name="Tatiana Gálffyová" userId="ef6a5834-b659-47ca-b98e-774fb9f9be31" providerId="ADAL" clId="{5D4D9F81-B273-4F31-B7E5-79A39877B6AB}" dt="2019-09-17T09:29:49.782" v="732" actId="478"/>
          <ac:picMkLst>
            <pc:docMk/>
            <pc:sldMk cId="447085786" sldId="435"/>
            <ac:picMk id="1036" creationId="{4B0DB77C-65EB-487D-A012-FE9D025DFA10}"/>
          </ac:picMkLst>
        </pc:picChg>
        <pc:picChg chg="del">
          <ac:chgData name="Tatiana Gálffyová" userId="ef6a5834-b659-47ca-b98e-774fb9f9be31" providerId="ADAL" clId="{5D4D9F81-B273-4F31-B7E5-79A39877B6AB}" dt="2019-09-17T09:29:40.905" v="722" actId="478"/>
          <ac:picMkLst>
            <pc:docMk/>
            <pc:sldMk cId="447085786" sldId="435"/>
            <ac:picMk id="1038" creationId="{D57FC0EA-A812-4B4A-BA9E-7402E7DE5414}"/>
          </ac:picMkLst>
        </pc:picChg>
        <pc:picChg chg="del">
          <ac:chgData name="Tatiana Gálffyová" userId="ef6a5834-b659-47ca-b98e-774fb9f9be31" providerId="ADAL" clId="{5D4D9F81-B273-4F31-B7E5-79A39877B6AB}" dt="2019-09-17T09:29:52.087" v="735" actId="478"/>
          <ac:picMkLst>
            <pc:docMk/>
            <pc:sldMk cId="447085786" sldId="435"/>
            <ac:picMk id="1040" creationId="{A6AD7A98-E733-4BCB-8F9F-68D66381BCCC}"/>
          </ac:picMkLst>
        </pc:picChg>
        <pc:picChg chg="add del">
          <ac:chgData name="Tatiana Gálffyová" userId="ef6a5834-b659-47ca-b98e-774fb9f9be31" providerId="ADAL" clId="{5D4D9F81-B273-4F31-B7E5-79A39877B6AB}" dt="2019-09-17T09:46:59.764" v="889" actId="478"/>
          <ac:picMkLst>
            <pc:docMk/>
            <pc:sldMk cId="447085786" sldId="435"/>
            <ac:picMk id="1046" creationId="{19A15B0B-78D6-45C7-A775-E596633195CD}"/>
          </ac:picMkLst>
        </pc:picChg>
        <pc:picChg chg="add del">
          <ac:chgData name="Tatiana Gálffyová" userId="ef6a5834-b659-47ca-b98e-774fb9f9be31" providerId="ADAL" clId="{5D4D9F81-B273-4F31-B7E5-79A39877B6AB}" dt="2019-09-17T09:47:00.447" v="890" actId="478"/>
          <ac:picMkLst>
            <pc:docMk/>
            <pc:sldMk cId="447085786" sldId="435"/>
            <ac:picMk id="1052" creationId="{D3610508-CF78-4DAA-B698-F78FF8792506}"/>
          </ac:picMkLst>
        </pc:picChg>
        <pc:picChg chg="add mod">
          <ac:chgData name="Tatiana Gálffyová" userId="ef6a5834-b659-47ca-b98e-774fb9f9be31" providerId="ADAL" clId="{5D4D9F81-B273-4F31-B7E5-79A39877B6AB}" dt="2019-09-17T09:40:37.901" v="790" actId="1076"/>
          <ac:picMkLst>
            <pc:docMk/>
            <pc:sldMk cId="447085786" sldId="435"/>
            <ac:picMk id="2050" creationId="{3BDD6A9F-0E7A-4CAE-A9A8-CFD918D974F7}"/>
          </ac:picMkLst>
        </pc:picChg>
        <pc:picChg chg="add mod">
          <ac:chgData name="Tatiana Gálffyová" userId="ef6a5834-b659-47ca-b98e-774fb9f9be31" providerId="ADAL" clId="{5D4D9F81-B273-4F31-B7E5-79A39877B6AB}" dt="2019-09-17T09:47:59.105" v="946"/>
          <ac:picMkLst>
            <pc:docMk/>
            <pc:sldMk cId="447085786" sldId="435"/>
            <ac:picMk id="2052" creationId="{F7876B77-15D4-42F5-BC0C-2A46AC481BF1}"/>
          </ac:picMkLst>
        </pc:picChg>
        <pc:picChg chg="add mod">
          <ac:chgData name="Tatiana Gálffyová" userId="ef6a5834-b659-47ca-b98e-774fb9f9be31" providerId="ADAL" clId="{5D4D9F81-B273-4F31-B7E5-79A39877B6AB}" dt="2019-09-17T09:47:37.361" v="901" actId="1076"/>
          <ac:picMkLst>
            <pc:docMk/>
            <pc:sldMk cId="447085786" sldId="435"/>
            <ac:picMk id="2054" creationId="{8A266BEC-E27B-4942-8A4C-74C1AEF566B6}"/>
          </ac:picMkLst>
        </pc:picChg>
        <pc:cxnChg chg="add mod">
          <ac:chgData name="Tatiana Gálffyová" userId="ef6a5834-b659-47ca-b98e-774fb9f9be31" providerId="ADAL" clId="{5D4D9F81-B273-4F31-B7E5-79A39877B6AB}" dt="2019-09-17T09:46:34.682" v="881" actId="692"/>
          <ac:cxnSpMkLst>
            <pc:docMk/>
            <pc:sldMk cId="447085786" sldId="435"/>
            <ac:cxnSpMk id="3" creationId="{175A12A8-C2C3-43C0-A013-093D2DE3D973}"/>
          </ac:cxnSpMkLst>
        </pc:cxnChg>
        <pc:cxnChg chg="del">
          <ac:chgData name="Tatiana Gálffyová" userId="ef6a5834-b659-47ca-b98e-774fb9f9be31" providerId="ADAL" clId="{5D4D9F81-B273-4F31-B7E5-79A39877B6AB}" dt="2019-09-17T09:29:37.244" v="717" actId="478"/>
          <ac:cxnSpMkLst>
            <pc:docMk/>
            <pc:sldMk cId="447085786" sldId="435"/>
            <ac:cxnSpMk id="17" creationId="{C31F506F-5370-423F-B92D-B45636A97E96}"/>
          </ac:cxnSpMkLst>
        </pc:cxnChg>
        <pc:cxnChg chg="del">
          <ac:chgData name="Tatiana Gálffyová" userId="ef6a5834-b659-47ca-b98e-774fb9f9be31" providerId="ADAL" clId="{5D4D9F81-B273-4F31-B7E5-79A39877B6AB}" dt="2019-09-17T09:29:44.477" v="726" actId="478"/>
          <ac:cxnSpMkLst>
            <pc:docMk/>
            <pc:sldMk cId="447085786" sldId="435"/>
            <ac:cxnSpMk id="30" creationId="{97E6BE7C-F5A5-4805-BFA6-96D695501CD2}"/>
          </ac:cxnSpMkLst>
        </pc:cxnChg>
        <pc:cxnChg chg="del">
          <ac:chgData name="Tatiana Gálffyová" userId="ef6a5834-b659-47ca-b98e-774fb9f9be31" providerId="ADAL" clId="{5D4D9F81-B273-4F31-B7E5-79A39877B6AB}" dt="2019-09-17T09:29:48.969" v="731" actId="478"/>
          <ac:cxnSpMkLst>
            <pc:docMk/>
            <pc:sldMk cId="447085786" sldId="435"/>
            <ac:cxnSpMk id="34" creationId="{80B783D9-0935-4239-8304-393F9EEB3A5B}"/>
          </ac:cxnSpMkLst>
        </pc:cxnChg>
        <pc:cxnChg chg="add mod">
          <ac:chgData name="Tatiana Gálffyová" userId="ef6a5834-b659-47ca-b98e-774fb9f9be31" providerId="ADAL" clId="{5D4D9F81-B273-4F31-B7E5-79A39877B6AB}" dt="2019-09-17T09:46:44.335" v="883" actId="1076"/>
          <ac:cxnSpMkLst>
            <pc:docMk/>
            <pc:sldMk cId="447085786" sldId="435"/>
            <ac:cxnSpMk id="35" creationId="{92A5D558-66B7-4541-9580-73D1823B1E29}"/>
          </ac:cxnSpMkLst>
        </pc:cxnChg>
        <pc:cxnChg chg="add mod">
          <ac:chgData name="Tatiana Gálffyová" userId="ef6a5834-b659-47ca-b98e-774fb9f9be31" providerId="ADAL" clId="{5D4D9F81-B273-4F31-B7E5-79A39877B6AB}" dt="2019-09-17T09:47:28.537" v="897" actId="1076"/>
          <ac:cxnSpMkLst>
            <pc:docMk/>
            <pc:sldMk cId="447085786" sldId="435"/>
            <ac:cxnSpMk id="36" creationId="{35D5DB80-267D-49CB-AD84-E7DC6273117C}"/>
          </ac:cxnSpMkLst>
        </pc:cxnChg>
        <pc:cxnChg chg="del">
          <ac:chgData name="Tatiana Gálffyová" userId="ef6a5834-b659-47ca-b98e-774fb9f9be31" providerId="ADAL" clId="{5D4D9F81-B273-4F31-B7E5-79A39877B6AB}" dt="2019-09-17T09:30:48.875" v="736" actId="478"/>
          <ac:cxnSpMkLst>
            <pc:docMk/>
            <pc:sldMk cId="447085786" sldId="435"/>
            <ac:cxnSpMk id="37" creationId="{F25EC519-E8C2-404C-AED6-23520FC766BA}"/>
          </ac:cxnSpMkLst>
        </pc:cxnChg>
        <pc:cxnChg chg="del">
          <ac:chgData name="Tatiana Gálffyová" userId="ef6a5834-b659-47ca-b98e-774fb9f9be31" providerId="ADAL" clId="{5D4D9F81-B273-4F31-B7E5-79A39877B6AB}" dt="2019-09-17T09:29:43.177" v="725" actId="478"/>
          <ac:cxnSpMkLst>
            <pc:docMk/>
            <pc:sldMk cId="447085786" sldId="435"/>
            <ac:cxnSpMk id="38" creationId="{39743C04-9C6B-4B92-8F1A-AB6DC5AF822E}"/>
          </ac:cxnSpMkLst>
        </pc:cxnChg>
      </pc:sldChg>
      <pc:sldChg chg="addSp delSp modSp add modAnim">
        <pc:chgData name="Tatiana Gálffyová" userId="ef6a5834-b659-47ca-b98e-774fb9f9be31" providerId="ADAL" clId="{5D4D9F81-B273-4F31-B7E5-79A39877B6AB}" dt="2019-09-17T11:33:14.308" v="2232" actId="14838"/>
        <pc:sldMkLst>
          <pc:docMk/>
          <pc:sldMk cId="43984093" sldId="436"/>
        </pc:sldMkLst>
        <pc:spChg chg="del">
          <ac:chgData name="Tatiana Gálffyová" userId="ef6a5834-b659-47ca-b98e-774fb9f9be31" providerId="ADAL" clId="{5D4D9F81-B273-4F31-B7E5-79A39877B6AB}" dt="2019-09-17T10:23:45.917" v="981" actId="478"/>
          <ac:spMkLst>
            <pc:docMk/>
            <pc:sldMk cId="43984093" sldId="436"/>
            <ac:spMk id="2" creationId="{A30B3229-B08C-4995-B09E-8E6399DB74C2}"/>
          </ac:spMkLst>
        </pc:spChg>
        <pc:spChg chg="del">
          <ac:chgData name="Tatiana Gálffyová" userId="ef6a5834-b659-47ca-b98e-774fb9f9be31" providerId="ADAL" clId="{5D4D9F81-B273-4F31-B7E5-79A39877B6AB}" dt="2019-09-17T10:24:18.405" v="989" actId="478"/>
          <ac:spMkLst>
            <pc:docMk/>
            <pc:sldMk cId="43984093" sldId="436"/>
            <ac:spMk id="3" creationId="{FB460A50-48FA-473F-97A0-D040F3B56E56}"/>
          </ac:spMkLst>
        </pc:spChg>
        <pc:spChg chg="add del">
          <ac:chgData name="Tatiana Gálffyová" userId="ef6a5834-b659-47ca-b98e-774fb9f9be31" providerId="ADAL" clId="{5D4D9F81-B273-4F31-B7E5-79A39877B6AB}" dt="2019-09-17T10:24:16.649" v="988" actId="478"/>
          <ac:spMkLst>
            <pc:docMk/>
            <pc:sldMk cId="43984093" sldId="436"/>
            <ac:spMk id="4" creationId="{BE85BDB3-92C3-46D8-8D4E-8AFC90B854D4}"/>
          </ac:spMkLst>
        </pc:spChg>
        <pc:spChg chg="add del mod">
          <ac:chgData name="Tatiana Gálffyová" userId="ef6a5834-b659-47ca-b98e-774fb9f9be31" providerId="ADAL" clId="{5D4D9F81-B273-4F31-B7E5-79A39877B6AB}" dt="2019-09-17T10:23:49.408" v="985"/>
          <ac:spMkLst>
            <pc:docMk/>
            <pc:sldMk cId="43984093" sldId="436"/>
            <ac:spMk id="5" creationId="{94F6057F-E8D8-46F3-ACD7-516EFCF19BE3}"/>
          </ac:spMkLst>
        </pc:spChg>
        <pc:spChg chg="add mod">
          <ac:chgData name="Tatiana Gálffyová" userId="ef6a5834-b659-47ca-b98e-774fb9f9be31" providerId="ADAL" clId="{5D4D9F81-B273-4F31-B7E5-79A39877B6AB}" dt="2019-09-17T11:33:14.308" v="2232" actId="14838"/>
          <ac:spMkLst>
            <pc:docMk/>
            <pc:sldMk cId="43984093" sldId="436"/>
            <ac:spMk id="6" creationId="{1B785493-9C56-45D1-AFCB-7AA340D9F12E}"/>
          </ac:spMkLst>
        </pc:spChg>
        <pc:spChg chg="add mod">
          <ac:chgData name="Tatiana Gálffyová" userId="ef6a5834-b659-47ca-b98e-774fb9f9be31" providerId="ADAL" clId="{5D4D9F81-B273-4F31-B7E5-79A39877B6AB}" dt="2019-09-17T10:26:39.455" v="1033" actId="1076"/>
          <ac:spMkLst>
            <pc:docMk/>
            <pc:sldMk cId="43984093" sldId="436"/>
            <ac:spMk id="7" creationId="{B6353986-61A8-43ED-AC4E-796E5613EFB8}"/>
          </ac:spMkLst>
        </pc:spChg>
        <pc:spChg chg="add mod">
          <ac:chgData name="Tatiana Gálffyová" userId="ef6a5834-b659-47ca-b98e-774fb9f9be31" providerId="ADAL" clId="{5D4D9F81-B273-4F31-B7E5-79A39877B6AB}" dt="2019-09-17T10:34:19.357" v="1213" actId="255"/>
          <ac:spMkLst>
            <pc:docMk/>
            <pc:sldMk cId="43984093" sldId="436"/>
            <ac:spMk id="10" creationId="{17EECB76-10D8-4E07-8819-7C53F6EE94E3}"/>
          </ac:spMkLst>
        </pc:spChg>
        <pc:spChg chg="add mod">
          <ac:chgData name="Tatiana Gálffyová" userId="ef6a5834-b659-47ca-b98e-774fb9f9be31" providerId="ADAL" clId="{5D4D9F81-B273-4F31-B7E5-79A39877B6AB}" dt="2019-09-17T10:34:46.758" v="1219" actId="1076"/>
          <ac:spMkLst>
            <pc:docMk/>
            <pc:sldMk cId="43984093" sldId="436"/>
            <ac:spMk id="11" creationId="{B8163382-2055-41C8-8830-C3B691FB3282}"/>
          </ac:spMkLst>
        </pc:spChg>
        <pc:spChg chg="add mod">
          <ac:chgData name="Tatiana Gálffyová" userId="ef6a5834-b659-47ca-b98e-774fb9f9be31" providerId="ADAL" clId="{5D4D9F81-B273-4F31-B7E5-79A39877B6AB}" dt="2019-09-17T10:51:06.018" v="1657" actId="1076"/>
          <ac:spMkLst>
            <pc:docMk/>
            <pc:sldMk cId="43984093" sldId="436"/>
            <ac:spMk id="12" creationId="{C0A34256-84D3-4DCF-988F-C4423C4920D5}"/>
          </ac:spMkLst>
        </pc:spChg>
        <pc:spChg chg="add mod ord">
          <ac:chgData name="Tatiana Gálffyová" userId="ef6a5834-b659-47ca-b98e-774fb9f9be31" providerId="ADAL" clId="{5D4D9F81-B273-4F31-B7E5-79A39877B6AB}" dt="2019-09-17T10:55:39.689" v="1692" actId="208"/>
          <ac:spMkLst>
            <pc:docMk/>
            <pc:sldMk cId="43984093" sldId="436"/>
            <ac:spMk id="13" creationId="{FC0AD728-E566-4E98-8EFB-E4C9CB80207D}"/>
          </ac:spMkLst>
        </pc:spChg>
        <pc:spChg chg="add mod">
          <ac:chgData name="Tatiana Gálffyová" userId="ef6a5834-b659-47ca-b98e-774fb9f9be31" providerId="ADAL" clId="{5D4D9F81-B273-4F31-B7E5-79A39877B6AB}" dt="2019-09-17T10:35:55.134" v="1239" actId="1076"/>
          <ac:spMkLst>
            <pc:docMk/>
            <pc:sldMk cId="43984093" sldId="436"/>
            <ac:spMk id="33" creationId="{5AD12C96-6BD5-459E-AD69-AC717BF609C9}"/>
          </ac:spMkLst>
        </pc:spChg>
        <pc:spChg chg="add mod">
          <ac:chgData name="Tatiana Gálffyová" userId="ef6a5834-b659-47ca-b98e-774fb9f9be31" providerId="ADAL" clId="{5D4D9F81-B273-4F31-B7E5-79A39877B6AB}" dt="2019-09-17T10:54:52.429" v="1685" actId="207"/>
          <ac:spMkLst>
            <pc:docMk/>
            <pc:sldMk cId="43984093" sldId="436"/>
            <ac:spMk id="34" creationId="{26E11792-813C-4538-917B-030D0F0B2F83}"/>
          </ac:spMkLst>
        </pc:spChg>
        <pc:spChg chg="add mod">
          <ac:chgData name="Tatiana Gálffyová" userId="ef6a5834-b659-47ca-b98e-774fb9f9be31" providerId="ADAL" clId="{5D4D9F81-B273-4F31-B7E5-79A39877B6AB}" dt="2019-09-17T10:54:26.962" v="1679" actId="207"/>
          <ac:spMkLst>
            <pc:docMk/>
            <pc:sldMk cId="43984093" sldId="436"/>
            <ac:spMk id="42" creationId="{66155C35-2947-4CC7-BF7D-FEFD8724E8C3}"/>
          </ac:spMkLst>
        </pc:spChg>
        <pc:spChg chg="add mod">
          <ac:chgData name="Tatiana Gálffyová" userId="ef6a5834-b659-47ca-b98e-774fb9f9be31" providerId="ADAL" clId="{5D4D9F81-B273-4F31-B7E5-79A39877B6AB}" dt="2019-09-17T10:54:46.317" v="1683" actId="207"/>
          <ac:spMkLst>
            <pc:docMk/>
            <pc:sldMk cId="43984093" sldId="436"/>
            <ac:spMk id="43" creationId="{9D479D0D-1619-40EA-AF1E-4E8C04F282BB}"/>
          </ac:spMkLst>
        </pc:spChg>
        <pc:spChg chg="add mod">
          <ac:chgData name="Tatiana Gálffyová" userId="ef6a5834-b659-47ca-b98e-774fb9f9be31" providerId="ADAL" clId="{5D4D9F81-B273-4F31-B7E5-79A39877B6AB}" dt="2019-09-17T10:54:48.461" v="1684" actId="207"/>
          <ac:spMkLst>
            <pc:docMk/>
            <pc:sldMk cId="43984093" sldId="436"/>
            <ac:spMk id="44" creationId="{CD99C287-E5DC-4A38-BA36-A8E4D987277A}"/>
          </ac:spMkLst>
        </pc:spChg>
        <pc:spChg chg="add mod">
          <ac:chgData name="Tatiana Gálffyová" userId="ef6a5834-b659-47ca-b98e-774fb9f9be31" providerId="ADAL" clId="{5D4D9F81-B273-4F31-B7E5-79A39877B6AB}" dt="2019-09-17T10:54:41.892" v="1681" actId="207"/>
          <ac:spMkLst>
            <pc:docMk/>
            <pc:sldMk cId="43984093" sldId="436"/>
            <ac:spMk id="45" creationId="{77092273-81CA-4B4B-8609-86F7BD9875B1}"/>
          </ac:spMkLst>
        </pc:spChg>
        <pc:spChg chg="add mod">
          <ac:chgData name="Tatiana Gálffyová" userId="ef6a5834-b659-47ca-b98e-774fb9f9be31" providerId="ADAL" clId="{5D4D9F81-B273-4F31-B7E5-79A39877B6AB}" dt="2019-09-17T10:54:43.764" v="1682" actId="207"/>
          <ac:spMkLst>
            <pc:docMk/>
            <pc:sldMk cId="43984093" sldId="436"/>
            <ac:spMk id="46" creationId="{F49ED948-F2B9-4F45-A227-A51F8689389B}"/>
          </ac:spMkLst>
        </pc:spChg>
        <pc:spChg chg="add mod">
          <ac:chgData name="Tatiana Gálffyová" userId="ef6a5834-b659-47ca-b98e-774fb9f9be31" providerId="ADAL" clId="{5D4D9F81-B273-4F31-B7E5-79A39877B6AB}" dt="2019-09-17T10:54:01.723" v="1675" actId="208"/>
          <ac:spMkLst>
            <pc:docMk/>
            <pc:sldMk cId="43984093" sldId="436"/>
            <ac:spMk id="65" creationId="{CFA13347-5E68-4F89-AD4B-4C7DD6ED356D}"/>
          </ac:spMkLst>
        </pc:spChg>
        <pc:spChg chg="add mod">
          <ac:chgData name="Tatiana Gálffyová" userId="ef6a5834-b659-47ca-b98e-774fb9f9be31" providerId="ADAL" clId="{5D4D9F81-B273-4F31-B7E5-79A39877B6AB}" dt="2019-09-17T10:53:02.555" v="1670" actId="207"/>
          <ac:spMkLst>
            <pc:docMk/>
            <pc:sldMk cId="43984093" sldId="436"/>
            <ac:spMk id="66" creationId="{8B903C92-3685-4D29-9EAC-83BAD92DC994}"/>
          </ac:spMkLst>
        </pc:spChg>
        <pc:spChg chg="add mod">
          <ac:chgData name="Tatiana Gálffyová" userId="ef6a5834-b659-47ca-b98e-774fb9f9be31" providerId="ADAL" clId="{5D4D9F81-B273-4F31-B7E5-79A39877B6AB}" dt="2019-09-17T10:52:58.447" v="1669" actId="207"/>
          <ac:spMkLst>
            <pc:docMk/>
            <pc:sldMk cId="43984093" sldId="436"/>
            <ac:spMk id="72" creationId="{6914FFBC-F8B5-4EFF-9474-4B6C3DCE0DF6}"/>
          </ac:spMkLst>
        </pc:spChg>
        <pc:spChg chg="add mod">
          <ac:chgData name="Tatiana Gálffyová" userId="ef6a5834-b659-47ca-b98e-774fb9f9be31" providerId="ADAL" clId="{5D4D9F81-B273-4F31-B7E5-79A39877B6AB}" dt="2019-09-17T10:52:56.020" v="1668" actId="207"/>
          <ac:spMkLst>
            <pc:docMk/>
            <pc:sldMk cId="43984093" sldId="436"/>
            <ac:spMk id="73" creationId="{D082F1DC-424B-4257-AAC0-F44270A98B81}"/>
          </ac:spMkLst>
        </pc:spChg>
        <pc:spChg chg="add mod">
          <ac:chgData name="Tatiana Gálffyová" userId="ef6a5834-b659-47ca-b98e-774fb9f9be31" providerId="ADAL" clId="{5D4D9F81-B273-4F31-B7E5-79A39877B6AB}" dt="2019-09-17T10:52:53.048" v="1667" actId="207"/>
          <ac:spMkLst>
            <pc:docMk/>
            <pc:sldMk cId="43984093" sldId="436"/>
            <ac:spMk id="74" creationId="{A43D5F74-658B-4B44-8046-B240C65E2644}"/>
          </ac:spMkLst>
        </pc:spChg>
        <pc:spChg chg="add mod">
          <ac:chgData name="Tatiana Gálffyová" userId="ef6a5834-b659-47ca-b98e-774fb9f9be31" providerId="ADAL" clId="{5D4D9F81-B273-4F31-B7E5-79A39877B6AB}" dt="2019-09-17T11:33:03.149" v="2231" actId="208"/>
          <ac:spMkLst>
            <pc:docMk/>
            <pc:sldMk cId="43984093" sldId="436"/>
            <ac:spMk id="87" creationId="{14BA41C5-256A-4DE5-80EF-190C2AD3DA1E}"/>
          </ac:spMkLst>
        </pc:spChg>
        <pc:spChg chg="add mod">
          <ac:chgData name="Tatiana Gálffyová" userId="ef6a5834-b659-47ca-b98e-774fb9f9be31" providerId="ADAL" clId="{5D4D9F81-B273-4F31-B7E5-79A39877B6AB}" dt="2019-09-17T11:32:24.036" v="2226" actId="207"/>
          <ac:spMkLst>
            <pc:docMk/>
            <pc:sldMk cId="43984093" sldId="436"/>
            <ac:spMk id="88" creationId="{DB8B9C73-BCB5-4EDE-978E-CA77AF875C91}"/>
          </ac:spMkLst>
        </pc:spChg>
        <pc:spChg chg="add mod">
          <ac:chgData name="Tatiana Gálffyová" userId="ef6a5834-b659-47ca-b98e-774fb9f9be31" providerId="ADAL" clId="{5D4D9F81-B273-4F31-B7E5-79A39877B6AB}" dt="2019-09-17T11:31:56.872" v="2222" actId="207"/>
          <ac:spMkLst>
            <pc:docMk/>
            <pc:sldMk cId="43984093" sldId="436"/>
            <ac:spMk id="90" creationId="{5E487559-7236-4A06-8A44-AD8783988384}"/>
          </ac:spMkLst>
        </pc:spChg>
        <pc:spChg chg="add mod">
          <ac:chgData name="Tatiana Gálffyová" userId="ef6a5834-b659-47ca-b98e-774fb9f9be31" providerId="ADAL" clId="{5D4D9F81-B273-4F31-B7E5-79A39877B6AB}" dt="2019-09-17T11:32:27.561" v="2227" actId="207"/>
          <ac:spMkLst>
            <pc:docMk/>
            <pc:sldMk cId="43984093" sldId="436"/>
            <ac:spMk id="91" creationId="{DC6ECBB7-CE79-4789-9D26-D1782772DAE8}"/>
          </ac:spMkLst>
        </pc:spChg>
        <pc:spChg chg="add mod">
          <ac:chgData name="Tatiana Gálffyová" userId="ef6a5834-b659-47ca-b98e-774fb9f9be31" providerId="ADAL" clId="{5D4D9F81-B273-4F31-B7E5-79A39877B6AB}" dt="2019-09-17T11:32:32.345" v="2229" actId="207"/>
          <ac:spMkLst>
            <pc:docMk/>
            <pc:sldMk cId="43984093" sldId="436"/>
            <ac:spMk id="92" creationId="{D2692E96-7F02-4BDF-B228-49729029DDE6}"/>
          </ac:spMkLst>
        </pc:spChg>
        <pc:spChg chg="add del">
          <ac:chgData name="Tatiana Gálffyová" userId="ef6a5834-b659-47ca-b98e-774fb9f9be31" providerId="ADAL" clId="{5D4D9F81-B273-4F31-B7E5-79A39877B6AB}" dt="2019-09-17T11:02:07.148" v="1916" actId="478"/>
          <ac:spMkLst>
            <pc:docMk/>
            <pc:sldMk cId="43984093" sldId="436"/>
            <ac:spMk id="98" creationId="{9647B6E8-3200-42CD-95A9-0EC0003AD361}"/>
          </ac:spMkLst>
        </pc:spChg>
        <pc:spChg chg="add del">
          <ac:chgData name="Tatiana Gálffyová" userId="ef6a5834-b659-47ca-b98e-774fb9f9be31" providerId="ADAL" clId="{5D4D9F81-B273-4F31-B7E5-79A39877B6AB}" dt="2019-09-17T11:02:22.035" v="1918" actId="478"/>
          <ac:spMkLst>
            <pc:docMk/>
            <pc:sldMk cId="43984093" sldId="436"/>
            <ac:spMk id="99" creationId="{CA517691-C90C-4CCB-9190-FCFBF1BEDE49}"/>
          </ac:spMkLst>
        </pc:spChg>
        <pc:spChg chg="add mod">
          <ac:chgData name="Tatiana Gálffyová" userId="ef6a5834-b659-47ca-b98e-774fb9f9be31" providerId="ADAL" clId="{5D4D9F81-B273-4F31-B7E5-79A39877B6AB}" dt="2019-09-17T11:08:28.819" v="2024" actId="208"/>
          <ac:spMkLst>
            <pc:docMk/>
            <pc:sldMk cId="43984093" sldId="436"/>
            <ac:spMk id="102" creationId="{D9CEDD3E-AEE2-48EE-9195-09743AB2ABD1}"/>
          </ac:spMkLst>
        </pc:spChg>
        <pc:spChg chg="add mod">
          <ac:chgData name="Tatiana Gálffyová" userId="ef6a5834-b659-47ca-b98e-774fb9f9be31" providerId="ADAL" clId="{5D4D9F81-B273-4F31-B7E5-79A39877B6AB}" dt="2019-09-17T11:07:32.825" v="1993" actId="207"/>
          <ac:spMkLst>
            <pc:docMk/>
            <pc:sldMk cId="43984093" sldId="436"/>
            <ac:spMk id="107" creationId="{152B6CCE-27A2-4C30-B981-34532C1BC951}"/>
          </ac:spMkLst>
        </pc:spChg>
        <pc:spChg chg="add mod">
          <ac:chgData name="Tatiana Gálffyová" userId="ef6a5834-b659-47ca-b98e-774fb9f9be31" providerId="ADAL" clId="{5D4D9F81-B273-4F31-B7E5-79A39877B6AB}" dt="2019-09-17T11:07:47.884" v="2019" actId="1076"/>
          <ac:spMkLst>
            <pc:docMk/>
            <pc:sldMk cId="43984093" sldId="436"/>
            <ac:spMk id="108" creationId="{2B99726A-BF50-4E81-8876-860092C0682C}"/>
          </ac:spMkLst>
        </pc:spChg>
        <pc:grpChg chg="add mod">
          <ac:chgData name="Tatiana Gálffyová" userId="ef6a5834-b659-47ca-b98e-774fb9f9be31" providerId="ADAL" clId="{5D4D9F81-B273-4F31-B7E5-79A39877B6AB}" dt="2019-09-17T10:43:25.038" v="1451" actId="164"/>
          <ac:grpSpMkLst>
            <pc:docMk/>
            <pc:sldMk cId="43984093" sldId="436"/>
            <ac:grpSpMk id="54" creationId="{2810AFA8-8A2D-4CF3-B90E-4821DC4C3FF5}"/>
          </ac:grpSpMkLst>
        </pc:grpChg>
        <pc:grpChg chg="add mod">
          <ac:chgData name="Tatiana Gálffyová" userId="ef6a5834-b659-47ca-b98e-774fb9f9be31" providerId="ADAL" clId="{5D4D9F81-B273-4F31-B7E5-79A39877B6AB}" dt="2019-09-17T10:55:17.243" v="1687" actId="1036"/>
          <ac:grpSpMkLst>
            <pc:docMk/>
            <pc:sldMk cId="43984093" sldId="436"/>
            <ac:grpSpMk id="56" creationId="{AF6124C9-3D69-4370-B0F7-57027425AC57}"/>
          </ac:grpSpMkLst>
        </pc:grpChg>
        <pc:picChg chg="add mod">
          <ac:chgData name="Tatiana Gálffyová" userId="ef6a5834-b659-47ca-b98e-774fb9f9be31" providerId="ADAL" clId="{5D4D9F81-B273-4F31-B7E5-79A39877B6AB}" dt="2019-09-17T10:29:18.123" v="1156" actId="1076"/>
          <ac:picMkLst>
            <pc:docMk/>
            <pc:sldMk cId="43984093" sldId="436"/>
            <ac:picMk id="9" creationId="{4CB5F9AF-5C81-400E-A1F8-52CCBFAB8AF6}"/>
          </ac:picMkLst>
        </pc:picChg>
        <pc:picChg chg="add mod">
          <ac:chgData name="Tatiana Gálffyová" userId="ef6a5834-b659-47ca-b98e-774fb9f9be31" providerId="ADAL" clId="{5D4D9F81-B273-4F31-B7E5-79A39877B6AB}" dt="2019-09-17T10:36:08.598" v="1243" actId="1076"/>
          <ac:picMkLst>
            <pc:docMk/>
            <pc:sldMk cId="43984093" sldId="436"/>
            <ac:picMk id="35" creationId="{65C9A2C0-3B9C-40C7-86F1-C7E01327967F}"/>
          </ac:picMkLst>
        </pc:picChg>
        <pc:picChg chg="add mod">
          <ac:chgData name="Tatiana Gálffyová" userId="ef6a5834-b659-47ca-b98e-774fb9f9be31" providerId="ADAL" clId="{5D4D9F81-B273-4F31-B7E5-79A39877B6AB}" dt="2019-09-17T10:46:51.001" v="1483" actId="1076"/>
          <ac:picMkLst>
            <pc:docMk/>
            <pc:sldMk cId="43984093" sldId="436"/>
            <ac:picMk id="67" creationId="{CD43CB5B-0F80-4BDB-AF25-E25BDCB4E9E9}"/>
          </ac:picMkLst>
        </pc:picChg>
        <pc:picChg chg="add mod">
          <ac:chgData name="Tatiana Gálffyová" userId="ef6a5834-b659-47ca-b98e-774fb9f9be31" providerId="ADAL" clId="{5D4D9F81-B273-4F31-B7E5-79A39877B6AB}" dt="2019-09-17T10:57:09.341" v="1725"/>
          <ac:picMkLst>
            <pc:docMk/>
            <pc:sldMk cId="43984093" sldId="436"/>
            <ac:picMk id="89" creationId="{B617DF0E-458A-4D3A-A76C-8C69ED79CF02}"/>
          </ac:picMkLst>
        </pc:picChg>
        <pc:picChg chg="add del mod modCrop">
          <ac:chgData name="Tatiana Gálffyová" userId="ef6a5834-b659-47ca-b98e-774fb9f9be31" providerId="ADAL" clId="{5D4D9F81-B273-4F31-B7E5-79A39877B6AB}" dt="2019-09-17T11:02:42.781" v="1924" actId="478"/>
          <ac:picMkLst>
            <pc:docMk/>
            <pc:sldMk cId="43984093" sldId="436"/>
            <ac:picMk id="101" creationId="{B82CB9E2-79E8-4B6C-9C62-C4BCFA52D3BC}"/>
          </ac:picMkLst>
        </pc:picChg>
        <pc:picChg chg="add del mod">
          <ac:chgData name="Tatiana Gálffyová" userId="ef6a5834-b659-47ca-b98e-774fb9f9be31" providerId="ADAL" clId="{5D4D9F81-B273-4F31-B7E5-79A39877B6AB}" dt="2019-09-17T11:04:10.135" v="1933" actId="478"/>
          <ac:picMkLst>
            <pc:docMk/>
            <pc:sldMk cId="43984093" sldId="436"/>
            <ac:picMk id="103" creationId="{B41DE703-4CC1-4F22-AF8A-E8218E5A8D7F}"/>
          </ac:picMkLst>
        </pc:picChg>
        <pc:picChg chg="add mod">
          <ac:chgData name="Tatiana Gálffyová" userId="ef6a5834-b659-47ca-b98e-774fb9f9be31" providerId="ADAL" clId="{5D4D9F81-B273-4F31-B7E5-79A39877B6AB}" dt="2019-09-17T11:26:28.312" v="2143"/>
          <ac:picMkLst>
            <pc:docMk/>
            <pc:sldMk cId="43984093" sldId="436"/>
            <ac:picMk id="3078" creationId="{C35DE01F-139C-49BD-A693-F41FEC58D283}"/>
          </ac:picMkLst>
        </pc:picChg>
        <pc:picChg chg="add del mod">
          <ac:chgData name="Tatiana Gálffyová" userId="ef6a5834-b659-47ca-b98e-774fb9f9be31" providerId="ADAL" clId="{5D4D9F81-B273-4F31-B7E5-79A39877B6AB}" dt="2019-09-17T11:05:07.919" v="1945" actId="478"/>
          <ac:picMkLst>
            <pc:docMk/>
            <pc:sldMk cId="43984093" sldId="436"/>
            <ac:picMk id="3080" creationId="{8F1CCF9B-99B6-4C90-88AF-537A38443F7B}"/>
          </ac:picMkLst>
        </pc:picChg>
        <pc:picChg chg="add mod">
          <ac:chgData name="Tatiana Gálffyová" userId="ef6a5834-b659-47ca-b98e-774fb9f9be31" providerId="ADAL" clId="{5D4D9F81-B273-4F31-B7E5-79A39877B6AB}" dt="2019-09-17T11:06:23.608" v="1967" actId="1076"/>
          <ac:picMkLst>
            <pc:docMk/>
            <pc:sldMk cId="43984093" sldId="436"/>
            <ac:picMk id="3082" creationId="{92925D77-78B3-4AD3-B428-C98BE9CD636E}"/>
          </ac:picMkLst>
        </pc:picChg>
        <pc:picChg chg="add mod">
          <ac:chgData name="Tatiana Gálffyová" userId="ef6a5834-b659-47ca-b98e-774fb9f9be31" providerId="ADAL" clId="{5D4D9F81-B273-4F31-B7E5-79A39877B6AB}" dt="2019-09-17T11:06:21.258" v="1966" actId="1076"/>
          <ac:picMkLst>
            <pc:docMk/>
            <pc:sldMk cId="43984093" sldId="436"/>
            <ac:picMk id="3084" creationId="{85660872-EC64-410D-8007-4EDDB08C4682}"/>
          </ac:picMkLst>
        </pc:picChg>
        <pc:cxnChg chg="add mod">
          <ac:chgData name="Tatiana Gálffyová" userId="ef6a5834-b659-47ca-b98e-774fb9f9be31" providerId="ADAL" clId="{5D4D9F81-B273-4F31-B7E5-79A39877B6AB}" dt="2019-09-17T11:31:06.185" v="2213" actId="1037"/>
          <ac:cxnSpMkLst>
            <pc:docMk/>
            <pc:sldMk cId="43984093" sldId="436"/>
            <ac:cxnSpMk id="8" creationId="{8D408891-0DF8-4183-9480-5A068AA84EA2}"/>
          </ac:cxnSpMkLst>
        </pc:cxnChg>
        <pc:cxnChg chg="add del mod">
          <ac:chgData name="Tatiana Gálffyová" userId="ef6a5834-b659-47ca-b98e-774fb9f9be31" providerId="ADAL" clId="{5D4D9F81-B273-4F31-B7E5-79A39877B6AB}" dt="2019-09-17T10:32:00.081" v="1180" actId="478"/>
          <ac:cxnSpMkLst>
            <pc:docMk/>
            <pc:sldMk cId="43984093" sldId="436"/>
            <ac:cxnSpMk id="15" creationId="{E71CA64C-2F2D-47B3-ADAE-5F4A0EADDDBA}"/>
          </ac:cxnSpMkLst>
        </pc:cxnChg>
        <pc:cxnChg chg="add del mod">
          <ac:chgData name="Tatiana Gálffyová" userId="ef6a5834-b659-47ca-b98e-774fb9f9be31" providerId="ADAL" clId="{5D4D9F81-B273-4F31-B7E5-79A39877B6AB}" dt="2019-09-17T10:32:09.949" v="1182" actId="478"/>
          <ac:cxnSpMkLst>
            <pc:docMk/>
            <pc:sldMk cId="43984093" sldId="436"/>
            <ac:cxnSpMk id="17" creationId="{C40FCA27-E686-4B6A-A974-8BBBE0370E37}"/>
          </ac:cxnSpMkLst>
        </pc:cxnChg>
        <pc:cxnChg chg="add del mod">
          <ac:chgData name="Tatiana Gálffyová" userId="ef6a5834-b659-47ca-b98e-774fb9f9be31" providerId="ADAL" clId="{5D4D9F81-B273-4F31-B7E5-79A39877B6AB}" dt="2019-09-17T10:32:52.248" v="1191" actId="478"/>
          <ac:cxnSpMkLst>
            <pc:docMk/>
            <pc:sldMk cId="43984093" sldId="436"/>
            <ac:cxnSpMk id="19" creationId="{EB2AE1E6-7B20-4B0B-89FD-79DF3F6372A0}"/>
          </ac:cxnSpMkLst>
        </pc:cxnChg>
        <pc:cxnChg chg="add mod">
          <ac:chgData name="Tatiana Gálffyová" userId="ef6a5834-b659-47ca-b98e-774fb9f9be31" providerId="ADAL" clId="{5D4D9F81-B273-4F31-B7E5-79A39877B6AB}" dt="2019-09-17T10:55:34.118" v="1690" actId="208"/>
          <ac:cxnSpMkLst>
            <pc:docMk/>
            <pc:sldMk cId="43984093" sldId="436"/>
            <ac:cxnSpMk id="26" creationId="{3121D053-6C0D-4687-A2AC-EEED8920E421}"/>
          </ac:cxnSpMkLst>
        </pc:cxnChg>
        <pc:cxnChg chg="add mod">
          <ac:chgData name="Tatiana Gálffyová" userId="ef6a5834-b659-47ca-b98e-774fb9f9be31" providerId="ADAL" clId="{5D4D9F81-B273-4F31-B7E5-79A39877B6AB}" dt="2019-09-17T10:55:30.646" v="1689" actId="208"/>
          <ac:cxnSpMkLst>
            <pc:docMk/>
            <pc:sldMk cId="43984093" sldId="436"/>
            <ac:cxnSpMk id="30" creationId="{70D53AFD-0922-43CB-ADF1-24E9813E16B9}"/>
          </ac:cxnSpMkLst>
        </pc:cxnChg>
        <pc:cxnChg chg="add mod">
          <ac:chgData name="Tatiana Gálffyová" userId="ef6a5834-b659-47ca-b98e-774fb9f9be31" providerId="ADAL" clId="{5D4D9F81-B273-4F31-B7E5-79A39877B6AB}" dt="2019-09-17T10:55:43.059" v="1693" actId="1036"/>
          <ac:cxnSpMkLst>
            <pc:docMk/>
            <pc:sldMk cId="43984093" sldId="436"/>
            <ac:cxnSpMk id="32" creationId="{C8E487BB-A5F4-4FA6-9582-98BEE8E88B8A}"/>
          </ac:cxnSpMkLst>
        </pc:cxnChg>
        <pc:cxnChg chg="add del mod">
          <ac:chgData name="Tatiana Gálffyová" userId="ef6a5834-b659-47ca-b98e-774fb9f9be31" providerId="ADAL" clId="{5D4D9F81-B273-4F31-B7E5-79A39877B6AB}" dt="2019-09-17T10:37:01.757" v="1263" actId="478"/>
          <ac:cxnSpMkLst>
            <pc:docMk/>
            <pc:sldMk cId="43984093" sldId="436"/>
            <ac:cxnSpMk id="36" creationId="{7E574095-93FA-4BF6-9ECA-4FCCB0BE18A9}"/>
          </ac:cxnSpMkLst>
        </pc:cxnChg>
        <pc:cxnChg chg="add mod">
          <ac:chgData name="Tatiana Gálffyová" userId="ef6a5834-b659-47ca-b98e-774fb9f9be31" providerId="ADAL" clId="{5D4D9F81-B273-4F31-B7E5-79A39877B6AB}" dt="2019-09-17T10:44:18.197" v="1465" actId="14100"/>
          <ac:cxnSpMkLst>
            <pc:docMk/>
            <pc:sldMk cId="43984093" sldId="436"/>
            <ac:cxnSpMk id="40" creationId="{02E1CC45-EDB2-42BE-90C9-BBB116244FC5}"/>
          </ac:cxnSpMkLst>
        </pc:cxnChg>
        <pc:cxnChg chg="add mod">
          <ac:chgData name="Tatiana Gálffyová" userId="ef6a5834-b659-47ca-b98e-774fb9f9be31" providerId="ADAL" clId="{5D4D9F81-B273-4F31-B7E5-79A39877B6AB}" dt="2019-09-17T10:43:25.038" v="1451" actId="164"/>
          <ac:cxnSpMkLst>
            <pc:docMk/>
            <pc:sldMk cId="43984093" sldId="436"/>
            <ac:cxnSpMk id="47" creationId="{88706813-6A60-4933-8294-34FE61F8D915}"/>
          </ac:cxnSpMkLst>
        </pc:cxnChg>
        <pc:cxnChg chg="add mod">
          <ac:chgData name="Tatiana Gálffyová" userId="ef6a5834-b659-47ca-b98e-774fb9f9be31" providerId="ADAL" clId="{5D4D9F81-B273-4F31-B7E5-79A39877B6AB}" dt="2019-09-17T10:43:25.038" v="1451" actId="164"/>
          <ac:cxnSpMkLst>
            <pc:docMk/>
            <pc:sldMk cId="43984093" sldId="436"/>
            <ac:cxnSpMk id="49" creationId="{45C40382-7E01-44F2-A22A-3842E533B9C3}"/>
          </ac:cxnSpMkLst>
        </pc:cxnChg>
        <pc:cxnChg chg="add del">
          <ac:chgData name="Tatiana Gálffyová" userId="ef6a5834-b659-47ca-b98e-774fb9f9be31" providerId="ADAL" clId="{5D4D9F81-B273-4F31-B7E5-79A39877B6AB}" dt="2019-09-17T10:43:34.884" v="1453" actId="478"/>
          <ac:cxnSpMkLst>
            <pc:docMk/>
            <pc:sldMk cId="43984093" sldId="436"/>
            <ac:cxnSpMk id="55" creationId="{F09372BC-40DD-4FEA-B51C-573BC6FCCBDD}"/>
          </ac:cxnSpMkLst>
        </pc:cxnChg>
        <pc:cxnChg chg="mod">
          <ac:chgData name="Tatiana Gálffyová" userId="ef6a5834-b659-47ca-b98e-774fb9f9be31" providerId="ADAL" clId="{5D4D9F81-B273-4F31-B7E5-79A39877B6AB}" dt="2019-09-17T10:55:20.494" v="1688" actId="1035"/>
          <ac:cxnSpMkLst>
            <pc:docMk/>
            <pc:sldMk cId="43984093" sldId="436"/>
            <ac:cxnSpMk id="57" creationId="{9CDEC5B7-3756-44DF-9A4C-3BA9FF8E537A}"/>
          </ac:cxnSpMkLst>
        </pc:cxnChg>
        <pc:cxnChg chg="mod">
          <ac:chgData name="Tatiana Gálffyová" userId="ef6a5834-b659-47ca-b98e-774fb9f9be31" providerId="ADAL" clId="{5D4D9F81-B273-4F31-B7E5-79A39877B6AB}" dt="2019-09-17T10:43:52.165" v="1459" actId="14100"/>
          <ac:cxnSpMkLst>
            <pc:docMk/>
            <pc:sldMk cId="43984093" sldId="436"/>
            <ac:cxnSpMk id="58" creationId="{B6C27C42-E71C-4D7D-B67E-FDE8CBC516AE}"/>
          </ac:cxnSpMkLst>
        </pc:cxnChg>
        <pc:cxnChg chg="add mod">
          <ac:chgData name="Tatiana Gálffyová" userId="ef6a5834-b659-47ca-b98e-774fb9f9be31" providerId="ADAL" clId="{5D4D9F81-B273-4F31-B7E5-79A39877B6AB}" dt="2019-09-17T10:44:08.798" v="1463" actId="14100"/>
          <ac:cxnSpMkLst>
            <pc:docMk/>
            <pc:sldMk cId="43984093" sldId="436"/>
            <ac:cxnSpMk id="61" creationId="{B04633FB-4CC6-4022-B09F-D82A6005DE9A}"/>
          </ac:cxnSpMkLst>
        </pc:cxnChg>
        <pc:cxnChg chg="add mod">
          <ac:chgData name="Tatiana Gálffyová" userId="ef6a5834-b659-47ca-b98e-774fb9f9be31" providerId="ADAL" clId="{5D4D9F81-B273-4F31-B7E5-79A39877B6AB}" dt="2019-09-17T10:44:30.009" v="1467" actId="1076"/>
          <ac:cxnSpMkLst>
            <pc:docMk/>
            <pc:sldMk cId="43984093" sldId="436"/>
            <ac:cxnSpMk id="64" creationId="{7ED0CD7B-55DC-4E49-A7CD-2CDFA862A400}"/>
          </ac:cxnSpMkLst>
        </pc:cxnChg>
        <pc:cxnChg chg="add del mod">
          <ac:chgData name="Tatiana Gálffyová" userId="ef6a5834-b659-47ca-b98e-774fb9f9be31" providerId="ADAL" clId="{5D4D9F81-B273-4F31-B7E5-79A39877B6AB}" dt="2019-09-17T10:47:07.494" v="1486" actId="478"/>
          <ac:cxnSpMkLst>
            <pc:docMk/>
            <pc:sldMk cId="43984093" sldId="436"/>
            <ac:cxnSpMk id="68" creationId="{33605CE8-E6E8-40E4-9AE7-A9406F3AF715}"/>
          </ac:cxnSpMkLst>
        </pc:cxnChg>
        <pc:cxnChg chg="add mod">
          <ac:chgData name="Tatiana Gálffyová" userId="ef6a5834-b659-47ca-b98e-774fb9f9be31" providerId="ADAL" clId="{5D4D9F81-B273-4F31-B7E5-79A39877B6AB}" dt="2019-09-17T10:53:58.388" v="1674" actId="208"/>
          <ac:cxnSpMkLst>
            <pc:docMk/>
            <pc:sldMk cId="43984093" sldId="436"/>
            <ac:cxnSpMk id="69" creationId="{C20F42B3-F1F6-411F-8386-FF0C8B21DFEE}"/>
          </ac:cxnSpMkLst>
        </pc:cxnChg>
        <pc:cxnChg chg="add mod">
          <ac:chgData name="Tatiana Gálffyová" userId="ef6a5834-b659-47ca-b98e-774fb9f9be31" providerId="ADAL" clId="{5D4D9F81-B273-4F31-B7E5-79A39877B6AB}" dt="2019-09-17T10:53:47.386" v="1671" actId="208"/>
          <ac:cxnSpMkLst>
            <pc:docMk/>
            <pc:sldMk cId="43984093" sldId="436"/>
            <ac:cxnSpMk id="75" creationId="{54ABBDE5-F4E6-4B2F-A56C-592D1411A0F1}"/>
          </ac:cxnSpMkLst>
        </pc:cxnChg>
        <pc:cxnChg chg="add mod">
          <ac:chgData name="Tatiana Gálffyová" userId="ef6a5834-b659-47ca-b98e-774fb9f9be31" providerId="ADAL" clId="{5D4D9F81-B273-4F31-B7E5-79A39877B6AB}" dt="2019-09-17T10:53:50.797" v="1672" actId="208"/>
          <ac:cxnSpMkLst>
            <pc:docMk/>
            <pc:sldMk cId="43984093" sldId="436"/>
            <ac:cxnSpMk id="78" creationId="{850E8675-26A0-4E62-84FE-61164C7C8EC4}"/>
          </ac:cxnSpMkLst>
        </pc:cxnChg>
        <pc:cxnChg chg="add mod">
          <ac:chgData name="Tatiana Gálffyová" userId="ef6a5834-b659-47ca-b98e-774fb9f9be31" providerId="ADAL" clId="{5D4D9F81-B273-4F31-B7E5-79A39877B6AB}" dt="2019-09-17T11:25:47.650" v="2138" actId="1037"/>
          <ac:cxnSpMkLst>
            <pc:docMk/>
            <pc:sldMk cId="43984093" sldId="436"/>
            <ac:cxnSpMk id="82" creationId="{E59ECEEB-0BE5-4A44-8617-EE6D5DD12726}"/>
          </ac:cxnSpMkLst>
        </pc:cxnChg>
        <pc:cxnChg chg="add mod">
          <ac:chgData name="Tatiana Gálffyová" userId="ef6a5834-b659-47ca-b98e-774fb9f9be31" providerId="ADAL" clId="{5D4D9F81-B273-4F31-B7E5-79A39877B6AB}" dt="2019-09-17T10:59:46.130" v="1907" actId="208"/>
          <ac:cxnSpMkLst>
            <pc:docMk/>
            <pc:sldMk cId="43984093" sldId="436"/>
            <ac:cxnSpMk id="93" creationId="{8ED85375-C302-425D-AA07-40007B1C2444}"/>
          </ac:cxnSpMkLst>
        </pc:cxnChg>
        <pc:cxnChg chg="add mod">
          <ac:chgData name="Tatiana Gálffyová" userId="ef6a5834-b659-47ca-b98e-774fb9f9be31" providerId="ADAL" clId="{5D4D9F81-B273-4F31-B7E5-79A39877B6AB}" dt="2019-09-17T11:00:00.848" v="1911" actId="208"/>
          <ac:cxnSpMkLst>
            <pc:docMk/>
            <pc:sldMk cId="43984093" sldId="436"/>
            <ac:cxnSpMk id="94" creationId="{C367A3CB-607A-4F22-9F99-79A8CFF86CEA}"/>
          </ac:cxnSpMkLst>
        </pc:cxnChg>
        <pc:cxnChg chg="add mod">
          <ac:chgData name="Tatiana Gálffyová" userId="ef6a5834-b659-47ca-b98e-774fb9f9be31" providerId="ADAL" clId="{5D4D9F81-B273-4F31-B7E5-79A39877B6AB}" dt="2019-09-17T11:00:09.433" v="1914" actId="14100"/>
          <ac:cxnSpMkLst>
            <pc:docMk/>
            <pc:sldMk cId="43984093" sldId="436"/>
            <ac:cxnSpMk id="96" creationId="{AE21F2FA-61ED-4BC8-9D7C-DA8BE66E93C3}"/>
          </ac:cxnSpMkLst>
        </pc:cxnChg>
        <pc:cxnChg chg="add del mod">
          <ac:chgData name="Tatiana Gálffyová" userId="ef6a5834-b659-47ca-b98e-774fb9f9be31" providerId="ADAL" clId="{5D4D9F81-B273-4F31-B7E5-79A39877B6AB}" dt="2019-09-17T11:09:06.211" v="2027" actId="478"/>
          <ac:cxnSpMkLst>
            <pc:docMk/>
            <pc:sldMk cId="43984093" sldId="436"/>
            <ac:cxnSpMk id="105" creationId="{8EEAB4A2-76DD-42EF-BA03-74069785356A}"/>
          </ac:cxnSpMkLst>
        </pc:cxnChg>
        <pc:cxnChg chg="add mod">
          <ac:chgData name="Tatiana Gálffyová" userId="ef6a5834-b659-47ca-b98e-774fb9f9be31" providerId="ADAL" clId="{5D4D9F81-B273-4F31-B7E5-79A39877B6AB}" dt="2019-09-17T11:09:28.052" v="2032" actId="208"/>
          <ac:cxnSpMkLst>
            <pc:docMk/>
            <pc:sldMk cId="43984093" sldId="436"/>
            <ac:cxnSpMk id="110" creationId="{503A0907-99B4-47C2-B9C1-7444152C72DA}"/>
          </ac:cxnSpMkLst>
        </pc:cxnChg>
        <pc:cxnChg chg="add mod">
          <ac:chgData name="Tatiana Gálffyová" userId="ef6a5834-b659-47ca-b98e-774fb9f9be31" providerId="ADAL" clId="{5D4D9F81-B273-4F31-B7E5-79A39877B6AB}" dt="2019-09-17T11:09:47.056" v="2038" actId="14100"/>
          <ac:cxnSpMkLst>
            <pc:docMk/>
            <pc:sldMk cId="43984093" sldId="436"/>
            <ac:cxnSpMk id="118" creationId="{16F65DB0-2562-457A-AE15-9FB5DCAFDEA9}"/>
          </ac:cxnSpMkLst>
        </pc:cxnChg>
        <pc:cxnChg chg="add mod">
          <ac:chgData name="Tatiana Gálffyová" userId="ef6a5834-b659-47ca-b98e-774fb9f9be31" providerId="ADAL" clId="{5D4D9F81-B273-4F31-B7E5-79A39877B6AB}" dt="2019-09-17T11:10:08.623" v="2043" actId="208"/>
          <ac:cxnSpMkLst>
            <pc:docMk/>
            <pc:sldMk cId="43984093" sldId="436"/>
            <ac:cxnSpMk id="119" creationId="{33B314C0-3F35-426F-9E42-445BCE922C7E}"/>
          </ac:cxnSpMkLst>
        </pc:cxnChg>
        <pc:cxnChg chg="add mod">
          <ac:chgData name="Tatiana Gálffyová" userId="ef6a5834-b659-47ca-b98e-774fb9f9be31" providerId="ADAL" clId="{5D4D9F81-B273-4F31-B7E5-79A39877B6AB}" dt="2019-09-17T11:10:44.678" v="2050" actId="14100"/>
          <ac:cxnSpMkLst>
            <pc:docMk/>
            <pc:sldMk cId="43984093" sldId="436"/>
            <ac:cxnSpMk id="126" creationId="{A1D36934-DE96-463B-813A-CDE4528D8772}"/>
          </ac:cxnSpMkLst>
        </pc:cxnChg>
      </pc:sldChg>
    </pc:docChg>
  </pc:docChgLst>
  <pc:docChgLst>
    <pc:chgData name="Tatiana Gálffyová" userId="ef6a5834-b659-47ca-b98e-774fb9f9be31" providerId="ADAL" clId="{49A54AEF-971F-496C-B8E2-B8700A9B379D}"/>
    <pc:docChg chg="undo redo custSel mod addSld delSld modSld sldOrd">
      <pc:chgData name="Tatiana Gálffyová" userId="ef6a5834-b659-47ca-b98e-774fb9f9be31" providerId="ADAL" clId="{49A54AEF-971F-496C-B8E2-B8700A9B379D}" dt="2019-10-29T13:40:11.201" v="6259" actId="478"/>
      <pc:docMkLst>
        <pc:docMk/>
      </pc:docMkLst>
      <pc:sldChg chg="modSp">
        <pc:chgData name="Tatiana Gálffyová" userId="ef6a5834-b659-47ca-b98e-774fb9f9be31" providerId="ADAL" clId="{49A54AEF-971F-496C-B8E2-B8700A9B379D}" dt="2019-10-15T08:07:02.862" v="91" actId="20577"/>
        <pc:sldMkLst>
          <pc:docMk/>
          <pc:sldMk cId="1740593807" sldId="259"/>
        </pc:sldMkLst>
        <pc:spChg chg="mod">
          <ac:chgData name="Tatiana Gálffyová" userId="ef6a5834-b659-47ca-b98e-774fb9f9be31" providerId="ADAL" clId="{49A54AEF-971F-496C-B8E2-B8700A9B379D}" dt="2019-10-15T08:07:02.862" v="91" actId="20577"/>
          <ac:spMkLst>
            <pc:docMk/>
            <pc:sldMk cId="1740593807" sldId="259"/>
            <ac:spMk id="2" creationId="{00000000-0000-0000-0000-000000000000}"/>
          </ac:spMkLst>
        </pc:spChg>
      </pc:sldChg>
      <pc:sldChg chg="addSp delSp modSp modAnim delCm">
        <pc:chgData name="Tatiana Gálffyová" userId="ef6a5834-b659-47ca-b98e-774fb9f9be31" providerId="ADAL" clId="{49A54AEF-971F-496C-B8E2-B8700A9B379D}" dt="2019-10-28T13:41:30.372" v="4127"/>
        <pc:sldMkLst>
          <pc:docMk/>
          <pc:sldMk cId="3953898994" sldId="430"/>
        </pc:sldMkLst>
        <pc:spChg chg="add mod">
          <ac:chgData name="Tatiana Gálffyová" userId="ef6a5834-b659-47ca-b98e-774fb9f9be31" providerId="ADAL" clId="{49A54AEF-971F-496C-B8E2-B8700A9B379D}" dt="2019-10-15T09:35:18.836" v="445" actId="14100"/>
          <ac:spMkLst>
            <pc:docMk/>
            <pc:sldMk cId="3953898994" sldId="430"/>
            <ac:spMk id="3" creationId="{AF9A4A61-93A7-436D-AC0E-D60C8C266525}"/>
          </ac:spMkLst>
        </pc:spChg>
        <pc:spChg chg="add mod">
          <ac:chgData name="Tatiana Gálffyová" userId="ef6a5834-b659-47ca-b98e-774fb9f9be31" providerId="ADAL" clId="{49A54AEF-971F-496C-B8E2-B8700A9B379D}" dt="2019-10-15T09:45:24.954" v="484" actId="1076"/>
          <ac:spMkLst>
            <pc:docMk/>
            <pc:sldMk cId="3953898994" sldId="430"/>
            <ac:spMk id="4" creationId="{D1FA2737-E2DE-40BD-9A0A-9F1B1BD86AD0}"/>
          </ac:spMkLst>
        </pc:spChg>
        <pc:spChg chg="add mod">
          <ac:chgData name="Tatiana Gálffyová" userId="ef6a5834-b659-47ca-b98e-774fb9f9be31" providerId="ADAL" clId="{49A54AEF-971F-496C-B8E2-B8700A9B379D}" dt="2019-10-15T09:28:15.022" v="361" actId="1076"/>
          <ac:spMkLst>
            <pc:docMk/>
            <pc:sldMk cId="3953898994" sldId="430"/>
            <ac:spMk id="22" creationId="{B39F8A7E-13E3-4032-9B77-FEC0D1582ED8}"/>
          </ac:spMkLst>
        </pc:spChg>
        <pc:spChg chg="add mod">
          <ac:chgData name="Tatiana Gálffyová" userId="ef6a5834-b659-47ca-b98e-774fb9f9be31" providerId="ADAL" clId="{49A54AEF-971F-496C-B8E2-B8700A9B379D}" dt="2019-10-15T09:31:28.628" v="380" actId="1076"/>
          <ac:spMkLst>
            <pc:docMk/>
            <pc:sldMk cId="3953898994" sldId="430"/>
            <ac:spMk id="23" creationId="{2FEC9AD0-4ADD-4A7E-9AFB-323A6FAD62F3}"/>
          </ac:spMkLst>
        </pc:spChg>
        <pc:spChg chg="add mod">
          <ac:chgData name="Tatiana Gálffyová" userId="ef6a5834-b659-47ca-b98e-774fb9f9be31" providerId="ADAL" clId="{49A54AEF-971F-496C-B8E2-B8700A9B379D}" dt="2019-10-15T09:35:26.306" v="449" actId="1036"/>
          <ac:spMkLst>
            <pc:docMk/>
            <pc:sldMk cId="3953898994" sldId="430"/>
            <ac:spMk id="25" creationId="{89529D77-529E-48ED-B677-05E648A903A7}"/>
          </ac:spMkLst>
        </pc:spChg>
        <pc:spChg chg="add mod">
          <ac:chgData name="Tatiana Gálffyová" userId="ef6a5834-b659-47ca-b98e-774fb9f9be31" providerId="ADAL" clId="{49A54AEF-971F-496C-B8E2-B8700A9B379D}" dt="2019-10-15T09:35:31.284" v="451" actId="1076"/>
          <ac:spMkLst>
            <pc:docMk/>
            <pc:sldMk cId="3953898994" sldId="430"/>
            <ac:spMk id="26" creationId="{0BD8C9B6-D032-4EE3-9649-FA497D0FBA5C}"/>
          </ac:spMkLst>
        </pc:spChg>
        <pc:spChg chg="add mod">
          <ac:chgData name="Tatiana Gálffyová" userId="ef6a5834-b659-47ca-b98e-774fb9f9be31" providerId="ADAL" clId="{49A54AEF-971F-496C-B8E2-B8700A9B379D}" dt="2019-10-15T09:35:35.706" v="453" actId="1076"/>
          <ac:spMkLst>
            <pc:docMk/>
            <pc:sldMk cId="3953898994" sldId="430"/>
            <ac:spMk id="27" creationId="{7689F2BA-1FBA-47CD-9B16-C1FB967C541B}"/>
          </ac:spMkLst>
        </pc:spChg>
        <pc:spChg chg="add mod">
          <ac:chgData name="Tatiana Gálffyová" userId="ef6a5834-b659-47ca-b98e-774fb9f9be31" providerId="ADAL" clId="{49A54AEF-971F-496C-B8E2-B8700A9B379D}" dt="2019-10-15T09:45:41.790" v="489" actId="1076"/>
          <ac:spMkLst>
            <pc:docMk/>
            <pc:sldMk cId="3953898994" sldId="430"/>
            <ac:spMk id="30" creationId="{8DA2C2D7-852C-45FC-9A5D-91CB1CDF2999}"/>
          </ac:spMkLst>
        </pc:spChg>
        <pc:spChg chg="add mod">
          <ac:chgData name="Tatiana Gálffyová" userId="ef6a5834-b659-47ca-b98e-774fb9f9be31" providerId="ADAL" clId="{49A54AEF-971F-496C-B8E2-B8700A9B379D}" dt="2019-10-15T09:46:18.805" v="506" actId="1076"/>
          <ac:spMkLst>
            <pc:docMk/>
            <pc:sldMk cId="3953898994" sldId="430"/>
            <ac:spMk id="31" creationId="{53D22C73-4F31-4496-8F76-23C749F2A5CA}"/>
          </ac:spMkLst>
        </pc:spChg>
        <pc:spChg chg="add mod">
          <ac:chgData name="Tatiana Gálffyová" userId="ef6a5834-b659-47ca-b98e-774fb9f9be31" providerId="ADAL" clId="{49A54AEF-971F-496C-B8E2-B8700A9B379D}" dt="2019-10-15T09:46:02.961" v="500" actId="1037"/>
          <ac:spMkLst>
            <pc:docMk/>
            <pc:sldMk cId="3953898994" sldId="430"/>
            <ac:spMk id="32" creationId="{DC59C438-F0B9-440F-B004-E3672AA10890}"/>
          </ac:spMkLst>
        </pc:spChg>
        <pc:graphicFrameChg chg="modGraphic">
          <ac:chgData name="Tatiana Gálffyová" userId="ef6a5834-b659-47ca-b98e-774fb9f9be31" providerId="ADAL" clId="{49A54AEF-971F-496C-B8E2-B8700A9B379D}" dt="2019-10-15T12:20:08.449" v="547"/>
          <ac:graphicFrameMkLst>
            <pc:docMk/>
            <pc:sldMk cId="3953898994" sldId="430"/>
            <ac:graphicFrameMk id="51" creationId="{7CD0B0D3-2C9E-4FB8-A04A-A894C156C8FE}"/>
          </ac:graphicFrameMkLst>
        </pc:graphicFrameChg>
        <pc:picChg chg="mod">
          <ac:chgData name="Tatiana Gálffyová" userId="ef6a5834-b659-47ca-b98e-774fb9f9be31" providerId="ADAL" clId="{49A54AEF-971F-496C-B8E2-B8700A9B379D}" dt="2019-10-15T09:45:48.910" v="493" actId="1076"/>
          <ac:picMkLst>
            <pc:docMk/>
            <pc:sldMk cId="3953898994" sldId="430"/>
            <ac:picMk id="2" creationId="{FD0F33FF-06AB-4B7C-998F-3A2956F0E92D}"/>
          </ac:picMkLst>
        </pc:picChg>
        <pc:picChg chg="add del">
          <ac:chgData name="Tatiana Gálffyová" userId="ef6a5834-b659-47ca-b98e-774fb9f9be31" providerId="ADAL" clId="{49A54AEF-971F-496C-B8E2-B8700A9B379D}" dt="2019-10-15T09:31:38.683" v="382" actId="478"/>
          <ac:picMkLst>
            <pc:docMk/>
            <pc:sldMk cId="3953898994" sldId="430"/>
            <ac:picMk id="43" creationId="{F01A426E-E9F9-43BD-B099-551A5E5562E5}"/>
          </ac:picMkLst>
        </pc:picChg>
      </pc:sldChg>
      <pc:sldChg chg="addSp delSp modSp">
        <pc:chgData name="Tatiana Gálffyová" userId="ef6a5834-b659-47ca-b98e-774fb9f9be31" providerId="ADAL" clId="{49A54AEF-971F-496C-B8E2-B8700A9B379D}" dt="2019-10-28T13:22:36.926" v="3850"/>
        <pc:sldMkLst>
          <pc:docMk/>
          <pc:sldMk cId="940561746" sldId="431"/>
        </pc:sldMkLst>
        <pc:spChg chg="mod">
          <ac:chgData name="Tatiana Gálffyová" userId="ef6a5834-b659-47ca-b98e-774fb9f9be31" providerId="ADAL" clId="{49A54AEF-971F-496C-B8E2-B8700A9B379D}" dt="2019-10-28T13:22:35.310" v="3847" actId="2085"/>
          <ac:spMkLst>
            <pc:docMk/>
            <pc:sldMk cId="940561746" sldId="431"/>
            <ac:spMk id="7" creationId="{D5C74CC9-1BA4-4101-BE04-C1AC82B634D5}"/>
          </ac:spMkLst>
        </pc:spChg>
        <pc:picChg chg="add del mod">
          <ac:chgData name="Tatiana Gálffyová" userId="ef6a5834-b659-47ca-b98e-774fb9f9be31" providerId="ADAL" clId="{49A54AEF-971F-496C-B8E2-B8700A9B379D}" dt="2019-10-28T13:22:36.926" v="3850"/>
          <ac:picMkLst>
            <pc:docMk/>
            <pc:sldMk cId="940561746" sldId="431"/>
            <ac:picMk id="2050" creationId="{B1086F97-5E67-4BB2-B4C0-666BA867FF13}"/>
          </ac:picMkLst>
        </pc:picChg>
      </pc:sldChg>
      <pc:sldChg chg="modSp">
        <pc:chgData name="Tatiana Gálffyová" userId="ef6a5834-b659-47ca-b98e-774fb9f9be31" providerId="ADAL" clId="{49A54AEF-971F-496C-B8E2-B8700A9B379D}" dt="2019-10-23T07:58:26.419" v="2212" actId="1037"/>
        <pc:sldMkLst>
          <pc:docMk/>
          <pc:sldMk cId="3190382091" sldId="432"/>
        </pc:sldMkLst>
        <pc:spChg chg="mod">
          <ac:chgData name="Tatiana Gálffyová" userId="ef6a5834-b659-47ca-b98e-774fb9f9be31" providerId="ADAL" clId="{49A54AEF-971F-496C-B8E2-B8700A9B379D}" dt="2019-10-23T07:58:10.778" v="2211" actId="14100"/>
          <ac:spMkLst>
            <pc:docMk/>
            <pc:sldMk cId="3190382091" sldId="432"/>
            <ac:spMk id="7" creationId="{C2E8527D-8CCD-4C1D-8D15-745420980F5C}"/>
          </ac:spMkLst>
        </pc:spChg>
        <pc:spChg chg="mod">
          <ac:chgData name="Tatiana Gálffyová" userId="ef6a5834-b659-47ca-b98e-774fb9f9be31" providerId="ADAL" clId="{49A54AEF-971F-496C-B8E2-B8700A9B379D}" dt="2019-10-23T07:58:26.419" v="2212" actId="1037"/>
          <ac:spMkLst>
            <pc:docMk/>
            <pc:sldMk cId="3190382091" sldId="432"/>
            <ac:spMk id="9" creationId="{C1789265-44FF-4C0C-B1D7-9644F449A7E6}"/>
          </ac:spMkLst>
        </pc:spChg>
        <pc:picChg chg="mod">
          <ac:chgData name="Tatiana Gálffyová" userId="ef6a5834-b659-47ca-b98e-774fb9f9be31" providerId="ADAL" clId="{49A54AEF-971F-496C-B8E2-B8700A9B379D}" dt="2019-10-23T07:58:07.622" v="2210" actId="1076"/>
          <ac:picMkLst>
            <pc:docMk/>
            <pc:sldMk cId="3190382091" sldId="432"/>
            <ac:picMk id="3" creationId="{A5ADE0A1-02E9-41BD-AD9C-BD558F7D4F4F}"/>
          </ac:picMkLst>
        </pc:picChg>
        <pc:picChg chg="mod">
          <ac:chgData name="Tatiana Gálffyová" userId="ef6a5834-b659-47ca-b98e-774fb9f9be31" providerId="ADAL" clId="{49A54AEF-971F-496C-B8E2-B8700A9B379D}" dt="2019-10-23T07:57:48.182" v="2207" actId="1038"/>
          <ac:picMkLst>
            <pc:docMk/>
            <pc:sldMk cId="3190382091" sldId="432"/>
            <ac:picMk id="13" creationId="{96AD4E84-C744-4377-AD9D-28423EF7ABC9}"/>
          </ac:picMkLst>
        </pc:picChg>
      </pc:sldChg>
      <pc:sldChg chg="modTransition">
        <pc:chgData name="Tatiana Gálffyová" userId="ef6a5834-b659-47ca-b98e-774fb9f9be31" providerId="ADAL" clId="{49A54AEF-971F-496C-B8E2-B8700A9B379D}" dt="2019-10-28T13:40:05.349" v="4121"/>
        <pc:sldMkLst>
          <pc:docMk/>
          <pc:sldMk cId="43984093" sldId="436"/>
        </pc:sldMkLst>
      </pc:sldChg>
      <pc:sldChg chg="modSp modAnim modNotesTx">
        <pc:chgData name="Tatiana Gálffyová" userId="ef6a5834-b659-47ca-b98e-774fb9f9be31" providerId="ADAL" clId="{49A54AEF-971F-496C-B8E2-B8700A9B379D}" dt="2019-10-28T13:16:36.879" v="3830" actId="6549"/>
        <pc:sldMkLst>
          <pc:docMk/>
          <pc:sldMk cId="467885682" sldId="439"/>
        </pc:sldMkLst>
        <pc:spChg chg="mod">
          <ac:chgData name="Tatiana Gálffyová" userId="ef6a5834-b659-47ca-b98e-774fb9f9be31" providerId="ADAL" clId="{49A54AEF-971F-496C-B8E2-B8700A9B379D}" dt="2019-10-28T13:16:36.879" v="3830" actId="6549"/>
          <ac:spMkLst>
            <pc:docMk/>
            <pc:sldMk cId="467885682" sldId="439"/>
            <ac:spMk id="5" creationId="{C0BD1355-ADBB-4319-83CB-CD39454E9E22}"/>
          </ac:spMkLst>
        </pc:spChg>
        <pc:graphicFrameChg chg="mod">
          <ac:chgData name="Tatiana Gálffyová" userId="ef6a5834-b659-47ca-b98e-774fb9f9be31" providerId="ADAL" clId="{49A54AEF-971F-496C-B8E2-B8700A9B379D}" dt="2019-10-15T09:23:00.813" v="335" actId="207"/>
          <ac:graphicFrameMkLst>
            <pc:docMk/>
            <pc:sldMk cId="467885682" sldId="439"/>
            <ac:graphicFrameMk id="4" creationId="{90FEB923-5841-48AD-A493-5D114220155F}"/>
          </ac:graphicFrameMkLst>
        </pc:graphicFrameChg>
      </pc:sldChg>
      <pc:sldChg chg="modSp">
        <pc:chgData name="Tatiana Gálffyová" userId="ef6a5834-b659-47ca-b98e-774fb9f9be31" providerId="ADAL" clId="{49A54AEF-971F-496C-B8E2-B8700A9B379D}" dt="2019-10-15T19:28:34.147" v="1943"/>
        <pc:sldMkLst>
          <pc:docMk/>
          <pc:sldMk cId="2768534758" sldId="440"/>
        </pc:sldMkLst>
        <pc:picChg chg="mod">
          <ac:chgData name="Tatiana Gálffyová" userId="ef6a5834-b659-47ca-b98e-774fb9f9be31" providerId="ADAL" clId="{49A54AEF-971F-496C-B8E2-B8700A9B379D}" dt="2019-10-15T19:28:34.147" v="1943"/>
          <ac:picMkLst>
            <pc:docMk/>
            <pc:sldMk cId="2768534758" sldId="440"/>
            <ac:picMk id="7" creationId="{DCCE56FF-5795-42FD-A945-7B643E1D9AEC}"/>
          </ac:picMkLst>
        </pc:picChg>
      </pc:sldChg>
      <pc:sldChg chg="modSp">
        <pc:chgData name="Tatiana Gálffyová" userId="ef6a5834-b659-47ca-b98e-774fb9f9be31" providerId="ADAL" clId="{49A54AEF-971F-496C-B8E2-B8700A9B379D}" dt="2019-10-15T09:05:49.527" v="279" actId="20577"/>
        <pc:sldMkLst>
          <pc:docMk/>
          <pc:sldMk cId="691804414" sldId="441"/>
        </pc:sldMkLst>
        <pc:spChg chg="mod">
          <ac:chgData name="Tatiana Gálffyová" userId="ef6a5834-b659-47ca-b98e-774fb9f9be31" providerId="ADAL" clId="{49A54AEF-971F-496C-B8E2-B8700A9B379D}" dt="2019-10-15T09:05:49.527" v="279" actId="20577"/>
          <ac:spMkLst>
            <pc:docMk/>
            <pc:sldMk cId="691804414" sldId="441"/>
            <ac:spMk id="11" creationId="{84F86308-D0CA-4BB9-8B3F-C627D6B74C9C}"/>
          </ac:spMkLst>
        </pc:spChg>
      </pc:sldChg>
      <pc:sldChg chg="modSp modTransition modAnim">
        <pc:chgData name="Tatiana Gálffyová" userId="ef6a5834-b659-47ca-b98e-774fb9f9be31" providerId="ADAL" clId="{49A54AEF-971F-496C-B8E2-B8700A9B379D}" dt="2019-10-28T13:38:22.614" v="4120"/>
        <pc:sldMkLst>
          <pc:docMk/>
          <pc:sldMk cId="1240442982" sldId="442"/>
        </pc:sldMkLst>
        <pc:spChg chg="mod">
          <ac:chgData name="Tatiana Gálffyová" userId="ef6a5834-b659-47ca-b98e-774fb9f9be31" providerId="ADAL" clId="{49A54AEF-971F-496C-B8E2-B8700A9B379D}" dt="2019-10-23T07:56:59.006" v="2152" actId="1076"/>
          <ac:spMkLst>
            <pc:docMk/>
            <pc:sldMk cId="1240442982" sldId="442"/>
            <ac:spMk id="22" creationId="{5A60BD60-F841-4E23-B023-BD325E45A026}"/>
          </ac:spMkLst>
        </pc:spChg>
      </pc:sldChg>
      <pc:sldChg chg="ord">
        <pc:chgData name="Tatiana Gálffyová" userId="ef6a5834-b659-47ca-b98e-774fb9f9be31" providerId="ADAL" clId="{49A54AEF-971F-496C-B8E2-B8700A9B379D}" dt="2019-10-15T12:56:05.872" v="695"/>
        <pc:sldMkLst>
          <pc:docMk/>
          <pc:sldMk cId="4066489878" sldId="448"/>
        </pc:sldMkLst>
      </pc:sldChg>
      <pc:sldChg chg="ord">
        <pc:chgData name="Tatiana Gálffyová" userId="ef6a5834-b659-47ca-b98e-774fb9f9be31" providerId="ADAL" clId="{49A54AEF-971F-496C-B8E2-B8700A9B379D}" dt="2019-10-15T12:56:05.872" v="695"/>
        <pc:sldMkLst>
          <pc:docMk/>
          <pc:sldMk cId="4266286687" sldId="449"/>
        </pc:sldMkLst>
      </pc:sldChg>
      <pc:sldChg chg="ord">
        <pc:chgData name="Tatiana Gálffyová" userId="ef6a5834-b659-47ca-b98e-774fb9f9be31" providerId="ADAL" clId="{49A54AEF-971F-496C-B8E2-B8700A9B379D}" dt="2019-10-15T12:56:05.872" v="695"/>
        <pc:sldMkLst>
          <pc:docMk/>
          <pc:sldMk cId="4259103081" sldId="450"/>
        </pc:sldMkLst>
      </pc:sldChg>
      <pc:sldChg chg="del modTransition">
        <pc:chgData name="Tatiana Gálffyová" userId="ef6a5834-b659-47ca-b98e-774fb9f9be31" providerId="ADAL" clId="{49A54AEF-971F-496C-B8E2-B8700A9B379D}" dt="2019-10-28T13:45:41.208" v="4129" actId="47"/>
        <pc:sldMkLst>
          <pc:docMk/>
          <pc:sldMk cId="104009384" sldId="453"/>
        </pc:sldMkLst>
      </pc:sldChg>
      <pc:sldChg chg="modSp">
        <pc:chgData name="Tatiana Gálffyová" userId="ef6a5834-b659-47ca-b98e-774fb9f9be31" providerId="ADAL" clId="{49A54AEF-971F-496C-B8E2-B8700A9B379D}" dt="2019-10-15T19:26:53.767" v="1941" actId="6549"/>
        <pc:sldMkLst>
          <pc:docMk/>
          <pc:sldMk cId="1860382103" sldId="454"/>
        </pc:sldMkLst>
        <pc:spChg chg="mod">
          <ac:chgData name="Tatiana Gálffyová" userId="ef6a5834-b659-47ca-b98e-774fb9f9be31" providerId="ADAL" clId="{49A54AEF-971F-496C-B8E2-B8700A9B379D}" dt="2019-10-15T19:26:53.767" v="1941" actId="6549"/>
          <ac:spMkLst>
            <pc:docMk/>
            <pc:sldMk cId="1860382103" sldId="454"/>
            <ac:spMk id="15" creationId="{FE17DD88-1B26-4110-B76B-A611FA0EB35B}"/>
          </ac:spMkLst>
        </pc:spChg>
      </pc:sldChg>
      <pc:sldChg chg="modSp modTransition">
        <pc:chgData name="Tatiana Gálffyová" userId="ef6a5834-b659-47ca-b98e-774fb9f9be31" providerId="ADAL" clId="{49A54AEF-971F-496C-B8E2-B8700A9B379D}" dt="2019-10-15T19:31:43.036" v="2076" actId="20577"/>
        <pc:sldMkLst>
          <pc:docMk/>
          <pc:sldMk cId="1290947436" sldId="455"/>
        </pc:sldMkLst>
        <pc:spChg chg="mod">
          <ac:chgData name="Tatiana Gálffyová" userId="ef6a5834-b659-47ca-b98e-774fb9f9be31" providerId="ADAL" clId="{49A54AEF-971F-496C-B8E2-B8700A9B379D}" dt="2019-10-15T19:31:43.036" v="2076" actId="20577"/>
          <ac:spMkLst>
            <pc:docMk/>
            <pc:sldMk cId="1290947436" sldId="455"/>
            <ac:spMk id="10" creationId="{40F64A90-34C2-4B75-B709-3CD75BF9C33A}"/>
          </ac:spMkLst>
        </pc:spChg>
      </pc:sldChg>
      <pc:sldChg chg="addSp modSp">
        <pc:chgData name="Tatiana Gálffyová" userId="ef6a5834-b659-47ca-b98e-774fb9f9be31" providerId="ADAL" clId="{49A54AEF-971F-496C-B8E2-B8700A9B379D}" dt="2019-10-15T07:52:49.912" v="73" actId="14100"/>
        <pc:sldMkLst>
          <pc:docMk/>
          <pc:sldMk cId="1498308995" sldId="456"/>
        </pc:sldMkLst>
        <pc:spChg chg="add mod ord">
          <ac:chgData name="Tatiana Gálffyová" userId="ef6a5834-b659-47ca-b98e-774fb9f9be31" providerId="ADAL" clId="{49A54AEF-971F-496C-B8E2-B8700A9B379D}" dt="2019-10-15T07:52:49.912" v="73" actId="14100"/>
          <ac:spMkLst>
            <pc:docMk/>
            <pc:sldMk cId="1498308995" sldId="456"/>
            <ac:spMk id="6" creationId="{ACF27847-B3DA-4F6B-9BB8-5EBE3BF047EF}"/>
          </ac:spMkLst>
        </pc:spChg>
        <pc:spChg chg="mod">
          <ac:chgData name="Tatiana Gálffyová" userId="ef6a5834-b659-47ca-b98e-774fb9f9be31" providerId="ADAL" clId="{49A54AEF-971F-496C-B8E2-B8700A9B379D}" dt="2019-10-15T07:52:15.125" v="62" actId="207"/>
          <ac:spMkLst>
            <pc:docMk/>
            <pc:sldMk cId="1498308995" sldId="456"/>
            <ac:spMk id="8" creationId="{9D180FB1-1272-46EB-A2B7-3C062AA95D55}"/>
          </ac:spMkLst>
        </pc:spChg>
        <pc:spChg chg="mod">
          <ac:chgData name="Tatiana Gálffyová" userId="ef6a5834-b659-47ca-b98e-774fb9f9be31" providerId="ADAL" clId="{49A54AEF-971F-496C-B8E2-B8700A9B379D}" dt="2019-10-15T07:52:47.658" v="72" actId="14100"/>
          <ac:spMkLst>
            <pc:docMk/>
            <pc:sldMk cId="1498308995" sldId="456"/>
            <ac:spMk id="12" creationId="{B4EB6D32-53C4-4459-9210-1E497AA04C3E}"/>
          </ac:spMkLst>
        </pc:spChg>
      </pc:sldChg>
      <pc:sldChg chg="modSp modTransition">
        <pc:chgData name="Tatiana Gálffyová" userId="ef6a5834-b659-47ca-b98e-774fb9f9be31" providerId="ADAL" clId="{49A54AEF-971F-496C-B8E2-B8700A9B379D}" dt="2019-10-29T06:04:29.854" v="4142"/>
        <pc:sldMkLst>
          <pc:docMk/>
          <pc:sldMk cId="3700176748" sldId="457"/>
        </pc:sldMkLst>
        <pc:spChg chg="mod">
          <ac:chgData name="Tatiana Gálffyová" userId="ef6a5834-b659-47ca-b98e-774fb9f9be31" providerId="ADAL" clId="{49A54AEF-971F-496C-B8E2-B8700A9B379D}" dt="2019-10-15T07:48:39.496" v="16" actId="20577"/>
          <ac:spMkLst>
            <pc:docMk/>
            <pc:sldMk cId="3700176748" sldId="457"/>
            <ac:spMk id="17" creationId="{CEC6BFDE-E4E1-4BCC-AF49-2F27D141EF93}"/>
          </ac:spMkLst>
        </pc:spChg>
        <pc:spChg chg="mod">
          <ac:chgData name="Tatiana Gálffyová" userId="ef6a5834-b659-47ca-b98e-774fb9f9be31" providerId="ADAL" clId="{49A54AEF-971F-496C-B8E2-B8700A9B379D}" dt="2019-10-15T07:49:14.967" v="18" actId="20577"/>
          <ac:spMkLst>
            <pc:docMk/>
            <pc:sldMk cId="3700176748" sldId="457"/>
            <ac:spMk id="18" creationId="{38F916D2-BD8A-4C50-AD7C-54F9E57B2959}"/>
          </ac:spMkLst>
        </pc:spChg>
        <pc:spChg chg="mod">
          <ac:chgData name="Tatiana Gálffyová" userId="ef6a5834-b659-47ca-b98e-774fb9f9be31" providerId="ADAL" clId="{49A54AEF-971F-496C-B8E2-B8700A9B379D}" dt="2019-10-15T07:49:24.145" v="20" actId="20577"/>
          <ac:spMkLst>
            <pc:docMk/>
            <pc:sldMk cId="3700176748" sldId="457"/>
            <ac:spMk id="23" creationId="{CFFA99FA-4E09-4AF2-9BCF-AB64D480CD7E}"/>
          </ac:spMkLst>
        </pc:spChg>
        <pc:spChg chg="mod">
          <ac:chgData name="Tatiana Gálffyová" userId="ef6a5834-b659-47ca-b98e-774fb9f9be31" providerId="ADAL" clId="{49A54AEF-971F-496C-B8E2-B8700A9B379D}" dt="2019-10-15T07:49:32.140" v="26" actId="14100"/>
          <ac:spMkLst>
            <pc:docMk/>
            <pc:sldMk cId="3700176748" sldId="457"/>
            <ac:spMk id="25" creationId="{3E7F6D87-E495-47BF-A73E-45A26FA4D0B0}"/>
          </ac:spMkLst>
        </pc:spChg>
      </pc:sldChg>
      <pc:sldChg chg="addSp delSp modSp modTransition">
        <pc:chgData name="Tatiana Gálffyová" userId="ef6a5834-b659-47ca-b98e-774fb9f9be31" providerId="ADAL" clId="{49A54AEF-971F-496C-B8E2-B8700A9B379D}" dt="2019-10-29T13:40:11.201" v="6259" actId="478"/>
        <pc:sldMkLst>
          <pc:docMk/>
          <pc:sldMk cId="2549825057" sldId="458"/>
        </pc:sldMkLst>
        <pc:picChg chg="add del mod">
          <ac:chgData name="Tatiana Gálffyová" userId="ef6a5834-b659-47ca-b98e-774fb9f9be31" providerId="ADAL" clId="{49A54AEF-971F-496C-B8E2-B8700A9B379D}" dt="2019-10-29T13:40:11.201" v="6259" actId="478"/>
          <ac:picMkLst>
            <pc:docMk/>
            <pc:sldMk cId="2549825057" sldId="458"/>
            <ac:picMk id="2" creationId="{5DE57B99-627E-4B08-AA53-7C8A41A7E140}"/>
          </ac:picMkLst>
        </pc:picChg>
        <pc:picChg chg="del mod">
          <ac:chgData name="Tatiana Gálffyová" userId="ef6a5834-b659-47ca-b98e-774fb9f9be31" providerId="ADAL" clId="{49A54AEF-971F-496C-B8E2-B8700A9B379D}" dt="2019-10-15T07:53:02.069" v="75" actId="478"/>
          <ac:picMkLst>
            <pc:docMk/>
            <pc:sldMk cId="2549825057" sldId="458"/>
            <ac:picMk id="9" creationId="{46E2D634-B573-4D76-9E1A-09C8A57AD0FB}"/>
          </ac:picMkLst>
        </pc:picChg>
      </pc:sldChg>
      <pc:sldChg chg="addSp delSp modSp mod addAnim delAnim modAnim">
        <pc:chgData name="Tatiana Gálffyová" userId="ef6a5834-b659-47ca-b98e-774fb9f9be31" providerId="ADAL" clId="{49A54AEF-971F-496C-B8E2-B8700A9B379D}" dt="2019-10-29T13:38:28.910" v="6258" actId="478"/>
        <pc:sldMkLst>
          <pc:docMk/>
          <pc:sldMk cId="1276923717" sldId="459"/>
        </pc:sldMkLst>
        <pc:spChg chg="add del mod">
          <ac:chgData name="Tatiana Gálffyová" userId="ef6a5834-b659-47ca-b98e-774fb9f9be31" providerId="ADAL" clId="{49A54AEF-971F-496C-B8E2-B8700A9B379D}" dt="2019-10-29T13:38:28.910" v="6258" actId="478"/>
          <ac:spMkLst>
            <pc:docMk/>
            <pc:sldMk cId="1276923717" sldId="459"/>
            <ac:spMk id="7" creationId="{25695F4E-98CE-4183-A1DD-C1A2A7FD55E8}"/>
          </ac:spMkLst>
        </pc:spChg>
        <pc:spChg chg="add del mod">
          <ac:chgData name="Tatiana Gálffyová" userId="ef6a5834-b659-47ca-b98e-774fb9f9be31" providerId="ADAL" clId="{49A54AEF-971F-496C-B8E2-B8700A9B379D}" dt="2019-10-29T13:37:59.410" v="6251" actId="1076"/>
          <ac:spMkLst>
            <pc:docMk/>
            <pc:sldMk cId="1276923717" sldId="459"/>
            <ac:spMk id="8" creationId="{2E711518-83DD-47CB-9B6A-C962734465BC}"/>
          </ac:spMkLst>
        </pc:spChg>
        <pc:spChg chg="add del mod">
          <ac:chgData name="Tatiana Gálffyová" userId="ef6a5834-b659-47ca-b98e-774fb9f9be31" providerId="ADAL" clId="{49A54AEF-971F-496C-B8E2-B8700A9B379D}" dt="2019-10-29T13:38:04.984" v="6253" actId="1076"/>
          <ac:spMkLst>
            <pc:docMk/>
            <pc:sldMk cId="1276923717" sldId="459"/>
            <ac:spMk id="9" creationId="{E9D98838-8C99-4E1A-9390-036ED5D41627}"/>
          </ac:spMkLst>
        </pc:spChg>
        <pc:spChg chg="add del mod">
          <ac:chgData name="Tatiana Gálffyová" userId="ef6a5834-b659-47ca-b98e-774fb9f9be31" providerId="ADAL" clId="{49A54AEF-971F-496C-B8E2-B8700A9B379D}" dt="2019-10-29T13:38:07.574" v="6254" actId="1076"/>
          <ac:spMkLst>
            <pc:docMk/>
            <pc:sldMk cId="1276923717" sldId="459"/>
            <ac:spMk id="10" creationId="{E56BE3CF-4632-40C0-8A7D-31FE297F89BE}"/>
          </ac:spMkLst>
        </pc:spChg>
        <pc:spChg chg="add del mod">
          <ac:chgData name="Tatiana Gálffyová" userId="ef6a5834-b659-47ca-b98e-774fb9f9be31" providerId="ADAL" clId="{49A54AEF-971F-496C-B8E2-B8700A9B379D}" dt="2019-10-29T13:38:14.416" v="6256" actId="1076"/>
          <ac:spMkLst>
            <pc:docMk/>
            <pc:sldMk cId="1276923717" sldId="459"/>
            <ac:spMk id="11" creationId="{D4226089-8A66-4F57-BFCC-A599701EC0B9}"/>
          </ac:spMkLst>
        </pc:spChg>
        <pc:spChg chg="add del mod">
          <ac:chgData name="Tatiana Gálffyová" userId="ef6a5834-b659-47ca-b98e-774fb9f9be31" providerId="ADAL" clId="{49A54AEF-971F-496C-B8E2-B8700A9B379D}" dt="2019-10-29T13:36:15.865" v="6243" actId="1076"/>
          <ac:spMkLst>
            <pc:docMk/>
            <pc:sldMk cId="1276923717" sldId="459"/>
            <ac:spMk id="12" creationId="{40267908-2437-4F03-B601-C2626E9BCC7C}"/>
          </ac:spMkLst>
        </pc:spChg>
        <pc:spChg chg="add del mod">
          <ac:chgData name="Tatiana Gálffyová" userId="ef6a5834-b659-47ca-b98e-774fb9f9be31" providerId="ADAL" clId="{49A54AEF-971F-496C-B8E2-B8700A9B379D}" dt="2019-10-29T13:36:06.971" v="6241" actId="1076"/>
          <ac:spMkLst>
            <pc:docMk/>
            <pc:sldMk cId="1276923717" sldId="459"/>
            <ac:spMk id="13" creationId="{9DC0A9F7-383C-47E9-B08C-8D684EE7B1BE}"/>
          </ac:spMkLst>
        </pc:spChg>
        <pc:graphicFrameChg chg="del">
          <ac:chgData name="Tatiana Gálffyová" userId="ef6a5834-b659-47ca-b98e-774fb9f9be31" providerId="ADAL" clId="{49A54AEF-971F-496C-B8E2-B8700A9B379D}" dt="2019-10-15T12:18:37.563" v="522" actId="478"/>
          <ac:graphicFrameMkLst>
            <pc:docMk/>
            <pc:sldMk cId="1276923717" sldId="459"/>
            <ac:graphicFrameMk id="4" creationId="{001D4B35-CC06-4320-8A81-7C9C9229AF0C}"/>
          </ac:graphicFrameMkLst>
        </pc:graphicFrameChg>
        <pc:graphicFrameChg chg="add del mod">
          <ac:chgData name="Tatiana Gálffyová" userId="ef6a5834-b659-47ca-b98e-774fb9f9be31" providerId="ADAL" clId="{49A54AEF-971F-496C-B8E2-B8700A9B379D}" dt="2019-10-15T18:35:35.536" v="1348" actId="478"/>
          <ac:graphicFrameMkLst>
            <pc:docMk/>
            <pc:sldMk cId="1276923717" sldId="459"/>
            <ac:graphicFrameMk id="22" creationId="{001D4B35-CC06-4320-8A81-7C9C9229AF0C}"/>
          </ac:graphicFrameMkLst>
        </pc:graphicFrameChg>
        <pc:picChg chg="add mod modCrop">
          <ac:chgData name="Tatiana Gálffyová" userId="ef6a5834-b659-47ca-b98e-774fb9f9be31" providerId="ADAL" clId="{49A54AEF-971F-496C-B8E2-B8700A9B379D}" dt="2019-10-29T13:38:19.903" v="6257" actId="732"/>
          <ac:picMkLst>
            <pc:docMk/>
            <pc:sldMk cId="1276923717" sldId="459"/>
            <ac:picMk id="2" creationId="{2665C770-B8EA-40A8-8EDF-D399249C0C41}"/>
          </ac:picMkLst>
        </pc:picChg>
        <pc:cxnChg chg="mod">
          <ac:chgData name="Tatiana Gálffyová" userId="ef6a5834-b659-47ca-b98e-774fb9f9be31" providerId="ADAL" clId="{49A54AEF-971F-496C-B8E2-B8700A9B379D}" dt="2019-10-29T13:38:00.780" v="6252" actId="1076"/>
          <ac:cxnSpMkLst>
            <pc:docMk/>
            <pc:sldMk cId="1276923717" sldId="459"/>
            <ac:cxnSpMk id="14" creationId="{160E810F-27AB-4B0C-88FB-B9BC486A3C26}"/>
          </ac:cxnSpMkLst>
        </pc:cxnChg>
        <pc:cxnChg chg="mod">
          <ac:chgData name="Tatiana Gálffyová" userId="ef6a5834-b659-47ca-b98e-774fb9f9be31" providerId="ADAL" clId="{49A54AEF-971F-496C-B8E2-B8700A9B379D}" dt="2019-10-29T13:36:37.897" v="6249" actId="1076"/>
          <ac:cxnSpMkLst>
            <pc:docMk/>
            <pc:sldMk cId="1276923717" sldId="459"/>
            <ac:cxnSpMk id="17" creationId="{451E4E7F-A7ED-4387-9AFD-0AF8AB15F4BB}"/>
          </ac:cxnSpMkLst>
        </pc:cxnChg>
        <pc:cxnChg chg="mod">
          <ac:chgData name="Tatiana Gálffyová" userId="ef6a5834-b659-47ca-b98e-774fb9f9be31" providerId="ADAL" clId="{49A54AEF-971F-496C-B8E2-B8700A9B379D}" dt="2019-10-29T13:38:09.999" v="6255" actId="1076"/>
          <ac:cxnSpMkLst>
            <pc:docMk/>
            <pc:sldMk cId="1276923717" sldId="459"/>
            <ac:cxnSpMk id="18" creationId="{F10CCBEE-FD03-4898-92A9-E5042DC6C0D6}"/>
          </ac:cxnSpMkLst>
        </pc:cxnChg>
        <pc:cxnChg chg="mod">
          <ac:chgData name="Tatiana Gálffyová" userId="ef6a5834-b659-47ca-b98e-774fb9f9be31" providerId="ADAL" clId="{49A54AEF-971F-496C-B8E2-B8700A9B379D}" dt="2019-10-29T13:36:18.801" v="6244" actId="1076"/>
          <ac:cxnSpMkLst>
            <pc:docMk/>
            <pc:sldMk cId="1276923717" sldId="459"/>
            <ac:cxnSpMk id="19" creationId="{A6D72C87-5928-46EB-99E7-7C8671E1F1D7}"/>
          </ac:cxnSpMkLst>
        </pc:cxnChg>
        <pc:cxnChg chg="mod">
          <ac:chgData name="Tatiana Gálffyová" userId="ef6a5834-b659-47ca-b98e-774fb9f9be31" providerId="ADAL" clId="{49A54AEF-971F-496C-B8E2-B8700A9B379D}" dt="2019-10-29T13:36:11.927" v="6242" actId="1076"/>
          <ac:cxnSpMkLst>
            <pc:docMk/>
            <pc:sldMk cId="1276923717" sldId="459"/>
            <ac:cxnSpMk id="20" creationId="{03A4CE41-2D67-45F0-AB7B-B9B31332A1EE}"/>
          </ac:cxnSpMkLst>
        </pc:cxnChg>
      </pc:sldChg>
      <pc:sldChg chg="ord modTransition">
        <pc:chgData name="Tatiana Gálffyová" userId="ef6a5834-b659-47ca-b98e-774fb9f9be31" providerId="ADAL" clId="{49A54AEF-971F-496C-B8E2-B8700A9B379D}" dt="2019-10-28T13:45:36.776" v="4128"/>
        <pc:sldMkLst>
          <pc:docMk/>
          <pc:sldMk cId="1187983050" sldId="460"/>
        </pc:sldMkLst>
      </pc:sldChg>
      <pc:sldChg chg="del">
        <pc:chgData name="Tatiana Gálffyová" userId="ef6a5834-b659-47ca-b98e-774fb9f9be31" providerId="ADAL" clId="{49A54AEF-971F-496C-B8E2-B8700A9B379D}" dt="2019-10-15T07:48:21.340" v="0" actId="47"/>
        <pc:sldMkLst>
          <pc:docMk/>
          <pc:sldMk cId="3383768970" sldId="461"/>
        </pc:sldMkLst>
      </pc:sldChg>
      <pc:sldChg chg="ord">
        <pc:chgData name="Tatiana Gálffyová" userId="ef6a5834-b659-47ca-b98e-774fb9f9be31" providerId="ADAL" clId="{49A54AEF-971F-496C-B8E2-B8700A9B379D}" dt="2019-10-15T12:56:05.872" v="695"/>
        <pc:sldMkLst>
          <pc:docMk/>
          <pc:sldMk cId="3485550026" sldId="464"/>
        </pc:sldMkLst>
      </pc:sldChg>
      <pc:sldChg chg="ord modTransition">
        <pc:chgData name="Tatiana Gálffyová" userId="ef6a5834-b659-47ca-b98e-774fb9f9be31" providerId="ADAL" clId="{49A54AEF-971F-496C-B8E2-B8700A9B379D}" dt="2019-10-17T11:33:48.059" v="2134"/>
        <pc:sldMkLst>
          <pc:docMk/>
          <pc:sldMk cId="2744498028" sldId="466"/>
        </pc:sldMkLst>
      </pc:sldChg>
      <pc:sldChg chg="addSp delSp modSp add del ord">
        <pc:chgData name="Tatiana Gálffyová" userId="ef6a5834-b659-47ca-b98e-774fb9f9be31" providerId="ADAL" clId="{49A54AEF-971F-496C-B8E2-B8700A9B379D}" dt="2019-10-28T13:40:12.119" v="4122" actId="47"/>
        <pc:sldMkLst>
          <pc:docMk/>
          <pc:sldMk cId="4021201248" sldId="467"/>
        </pc:sldMkLst>
        <pc:spChg chg="mod">
          <ac:chgData name="Tatiana Gálffyová" userId="ef6a5834-b659-47ca-b98e-774fb9f9be31" providerId="ADAL" clId="{49A54AEF-971F-496C-B8E2-B8700A9B379D}" dt="2019-10-15T12:44:08.553" v="689" actId="1076"/>
          <ac:spMkLst>
            <pc:docMk/>
            <pc:sldMk cId="4021201248" sldId="467"/>
            <ac:spMk id="2" creationId="{47D3737D-C5EC-412C-A1F0-EF06C9C7B64F}"/>
          </ac:spMkLst>
        </pc:spChg>
        <pc:spChg chg="del">
          <ac:chgData name="Tatiana Gálffyová" userId="ef6a5834-b659-47ca-b98e-774fb9f9be31" providerId="ADAL" clId="{49A54AEF-971F-496C-B8E2-B8700A9B379D}" dt="2019-10-15T08:47:47.898" v="94" actId="931"/>
          <ac:spMkLst>
            <pc:docMk/>
            <pc:sldMk cId="4021201248" sldId="467"/>
            <ac:spMk id="3" creationId="{F97A1B59-1555-4B4F-8CA1-48F04588E33F}"/>
          </ac:spMkLst>
        </pc:spChg>
        <pc:spChg chg="add del mod">
          <ac:chgData name="Tatiana Gálffyová" userId="ef6a5834-b659-47ca-b98e-774fb9f9be31" providerId="ADAL" clId="{49A54AEF-971F-496C-B8E2-B8700A9B379D}" dt="2019-10-15T08:50:11.031" v="106" actId="478"/>
          <ac:spMkLst>
            <pc:docMk/>
            <pc:sldMk cId="4021201248" sldId="467"/>
            <ac:spMk id="6" creationId="{F82804D9-103B-4A78-821E-80508C00F62C}"/>
          </ac:spMkLst>
        </pc:spChg>
        <pc:spChg chg="add del mod">
          <ac:chgData name="Tatiana Gálffyová" userId="ef6a5834-b659-47ca-b98e-774fb9f9be31" providerId="ADAL" clId="{49A54AEF-971F-496C-B8E2-B8700A9B379D}" dt="2019-10-15T08:55:18.629" v="133" actId="478"/>
          <ac:spMkLst>
            <pc:docMk/>
            <pc:sldMk cId="4021201248" sldId="467"/>
            <ac:spMk id="8" creationId="{8C0AC9F5-021F-483B-AEA9-D2A1A1BC9592}"/>
          </ac:spMkLst>
        </pc:spChg>
        <pc:picChg chg="add del mod modCrop">
          <ac:chgData name="Tatiana Gálffyová" userId="ef6a5834-b659-47ca-b98e-774fb9f9be31" providerId="ADAL" clId="{49A54AEF-971F-496C-B8E2-B8700A9B379D}" dt="2019-10-15T08:54:11.012" v="130" actId="478"/>
          <ac:picMkLst>
            <pc:docMk/>
            <pc:sldMk cId="4021201248" sldId="467"/>
            <ac:picMk id="5" creationId="{383AD7D3-B066-4EF6-96E8-286984A837DE}"/>
          </ac:picMkLst>
        </pc:picChg>
        <pc:picChg chg="add mod">
          <ac:chgData name="Tatiana Gálffyová" userId="ef6a5834-b659-47ca-b98e-774fb9f9be31" providerId="ADAL" clId="{49A54AEF-971F-496C-B8E2-B8700A9B379D}" dt="2019-10-15T12:43:55.498" v="683" actId="1076"/>
          <ac:picMkLst>
            <pc:docMk/>
            <pc:sldMk cId="4021201248" sldId="467"/>
            <ac:picMk id="1026" creationId="{3DD38EC5-4D22-474C-ACC3-A3AF09646875}"/>
          </ac:picMkLst>
        </pc:picChg>
        <pc:picChg chg="add del mod">
          <ac:chgData name="Tatiana Gálffyová" userId="ef6a5834-b659-47ca-b98e-774fb9f9be31" providerId="ADAL" clId="{49A54AEF-971F-496C-B8E2-B8700A9B379D}" dt="2019-10-15T12:43:53.590" v="682" actId="478"/>
          <ac:picMkLst>
            <pc:docMk/>
            <pc:sldMk cId="4021201248" sldId="467"/>
            <ac:picMk id="1028" creationId="{5E7BFEFC-C287-4F1F-8E1A-37403A28CE0C}"/>
          </ac:picMkLst>
        </pc:picChg>
        <pc:picChg chg="add mod">
          <ac:chgData name="Tatiana Gálffyová" userId="ef6a5834-b659-47ca-b98e-774fb9f9be31" providerId="ADAL" clId="{49A54AEF-971F-496C-B8E2-B8700A9B379D}" dt="2019-10-15T12:44:15.391" v="691" actId="1076"/>
          <ac:picMkLst>
            <pc:docMk/>
            <pc:sldMk cId="4021201248" sldId="467"/>
            <ac:picMk id="1030" creationId="{6BC5021E-394E-4067-B214-E38215858A35}"/>
          </ac:picMkLst>
        </pc:picChg>
        <pc:picChg chg="add del mod">
          <ac:chgData name="Tatiana Gálffyová" userId="ef6a5834-b659-47ca-b98e-774fb9f9be31" providerId="ADAL" clId="{49A54AEF-971F-496C-B8E2-B8700A9B379D}" dt="2019-10-15T09:01:04.229" v="201"/>
          <ac:picMkLst>
            <pc:docMk/>
            <pc:sldMk cId="4021201248" sldId="467"/>
            <ac:picMk id="1032" creationId="{1F7F7CED-C958-45E4-AB05-7F2E15067FC6}"/>
          </ac:picMkLst>
        </pc:picChg>
        <pc:picChg chg="add mod">
          <ac:chgData name="Tatiana Gálffyová" userId="ef6a5834-b659-47ca-b98e-774fb9f9be31" providerId="ADAL" clId="{49A54AEF-971F-496C-B8E2-B8700A9B379D}" dt="2019-10-15T12:44:19.579" v="693" actId="1076"/>
          <ac:picMkLst>
            <pc:docMk/>
            <pc:sldMk cId="4021201248" sldId="467"/>
            <ac:picMk id="1034" creationId="{FD63C7E3-C7E0-4B76-BCB2-16D11A06C0DC}"/>
          </ac:picMkLst>
        </pc:picChg>
        <pc:picChg chg="add mod">
          <ac:chgData name="Tatiana Gálffyová" userId="ef6a5834-b659-47ca-b98e-774fb9f9be31" providerId="ADAL" clId="{49A54AEF-971F-496C-B8E2-B8700A9B379D}" dt="2019-10-15T12:44:17.865" v="692" actId="1076"/>
          <ac:picMkLst>
            <pc:docMk/>
            <pc:sldMk cId="4021201248" sldId="467"/>
            <ac:picMk id="1036" creationId="{3FA941DC-B74A-4200-BB6C-460318320205}"/>
          </ac:picMkLst>
        </pc:picChg>
        <pc:cxnChg chg="add mod">
          <ac:chgData name="Tatiana Gálffyová" userId="ef6a5834-b659-47ca-b98e-774fb9f9be31" providerId="ADAL" clId="{49A54AEF-971F-496C-B8E2-B8700A9B379D}" dt="2019-10-15T12:44:06.426" v="688" actId="14100"/>
          <ac:cxnSpMkLst>
            <pc:docMk/>
            <pc:sldMk cId="4021201248" sldId="467"/>
            <ac:cxnSpMk id="10" creationId="{83D094C2-FE2D-4FCC-AC83-E0E3565E9C7E}"/>
          </ac:cxnSpMkLst>
        </pc:cxnChg>
      </pc:sldChg>
      <pc:sldChg chg="addSp delSp modSp add mod setBg">
        <pc:chgData name="Tatiana Gálffyová" userId="ef6a5834-b659-47ca-b98e-774fb9f9be31" providerId="ADAL" clId="{49A54AEF-971F-496C-B8E2-B8700A9B379D}" dt="2019-10-15T13:31:05.398" v="770" actId="1076"/>
        <pc:sldMkLst>
          <pc:docMk/>
          <pc:sldMk cId="3577434470" sldId="468"/>
        </pc:sldMkLst>
        <pc:spChg chg="del">
          <ac:chgData name="Tatiana Gálffyová" userId="ef6a5834-b659-47ca-b98e-774fb9f9be31" providerId="ADAL" clId="{49A54AEF-971F-496C-B8E2-B8700A9B379D}" dt="2019-10-15T13:25:05.047" v="698" actId="478"/>
          <ac:spMkLst>
            <pc:docMk/>
            <pc:sldMk cId="3577434470" sldId="468"/>
            <ac:spMk id="2" creationId="{84B9D1BE-D9FF-411E-A346-D9C2CC8845C1}"/>
          </ac:spMkLst>
        </pc:spChg>
        <pc:spChg chg="del">
          <ac:chgData name="Tatiana Gálffyová" userId="ef6a5834-b659-47ca-b98e-774fb9f9be31" providerId="ADAL" clId="{49A54AEF-971F-496C-B8E2-B8700A9B379D}" dt="2019-10-15T13:25:06.599" v="699" actId="478"/>
          <ac:spMkLst>
            <pc:docMk/>
            <pc:sldMk cId="3577434470" sldId="468"/>
            <ac:spMk id="3" creationId="{590E9B85-0614-4069-982E-F958B84F461B}"/>
          </ac:spMkLst>
        </pc:spChg>
        <pc:spChg chg="add mod">
          <ac:chgData name="Tatiana Gálffyová" userId="ef6a5834-b659-47ca-b98e-774fb9f9be31" providerId="ADAL" clId="{49A54AEF-971F-496C-B8E2-B8700A9B379D}" dt="2019-10-15T13:31:05.398" v="770" actId="1076"/>
          <ac:spMkLst>
            <pc:docMk/>
            <pc:sldMk cId="3577434470" sldId="468"/>
            <ac:spMk id="6" creationId="{E3EE50A5-1022-4819-8046-017AD19A5030}"/>
          </ac:spMkLst>
        </pc:spChg>
        <pc:spChg chg="add">
          <ac:chgData name="Tatiana Gálffyová" userId="ef6a5834-b659-47ca-b98e-774fb9f9be31" providerId="ADAL" clId="{49A54AEF-971F-496C-B8E2-B8700A9B379D}" dt="2019-10-15T13:27:16.057" v="705" actId="26606"/>
          <ac:spMkLst>
            <pc:docMk/>
            <pc:sldMk cId="3577434470" sldId="468"/>
            <ac:spMk id="10" creationId="{A4D1609B-102A-4C77-86A2-ACB29FB96D59}"/>
          </ac:spMkLst>
        </pc:spChg>
        <pc:spChg chg="add">
          <ac:chgData name="Tatiana Gálffyová" userId="ef6a5834-b659-47ca-b98e-774fb9f9be31" providerId="ADAL" clId="{49A54AEF-971F-496C-B8E2-B8700A9B379D}" dt="2019-10-15T13:27:16.057" v="705" actId="26606"/>
          <ac:spMkLst>
            <pc:docMk/>
            <pc:sldMk cId="3577434470" sldId="468"/>
            <ac:spMk id="12" creationId="{38CA0C41-9332-42E9-BF4A-5DB3363BE15A}"/>
          </ac:spMkLst>
        </pc:spChg>
        <pc:picChg chg="add mod">
          <ac:chgData name="Tatiana Gálffyová" userId="ef6a5834-b659-47ca-b98e-774fb9f9be31" providerId="ADAL" clId="{49A54AEF-971F-496C-B8E2-B8700A9B379D}" dt="2019-10-15T13:27:16.057" v="705" actId="26606"/>
          <ac:picMkLst>
            <pc:docMk/>
            <pc:sldMk cId="3577434470" sldId="468"/>
            <ac:picMk id="5" creationId="{437381FF-8E5F-475C-8302-BB196C09DB5C}"/>
          </ac:picMkLst>
        </pc:picChg>
      </pc:sldChg>
      <pc:sldChg chg="addSp delSp modSp add delAnim modAnim">
        <pc:chgData name="Tatiana Gálffyová" userId="ef6a5834-b659-47ca-b98e-774fb9f9be31" providerId="ADAL" clId="{49A54AEF-971F-496C-B8E2-B8700A9B379D}" dt="2019-10-15T19:17:25.675" v="1859"/>
        <pc:sldMkLst>
          <pc:docMk/>
          <pc:sldMk cId="1521419529" sldId="469"/>
        </pc:sldMkLst>
        <pc:spChg chg="del">
          <ac:chgData name="Tatiana Gálffyová" userId="ef6a5834-b659-47ca-b98e-774fb9f9be31" providerId="ADAL" clId="{49A54AEF-971F-496C-B8E2-B8700A9B379D}" dt="2019-10-15T13:32:30.149" v="771" actId="478"/>
          <ac:spMkLst>
            <pc:docMk/>
            <pc:sldMk cId="1521419529" sldId="469"/>
            <ac:spMk id="2" creationId="{7B0FE209-94E8-495C-B6E3-5F856499EF03}"/>
          </ac:spMkLst>
        </pc:spChg>
        <pc:spChg chg="del">
          <ac:chgData name="Tatiana Gálffyová" userId="ef6a5834-b659-47ca-b98e-774fb9f9be31" providerId="ADAL" clId="{49A54AEF-971F-496C-B8E2-B8700A9B379D}" dt="2019-10-15T13:32:32.329" v="772" actId="478"/>
          <ac:spMkLst>
            <pc:docMk/>
            <pc:sldMk cId="1521419529" sldId="469"/>
            <ac:spMk id="3" creationId="{A321D88B-B35B-4196-9CA6-24B3085B275F}"/>
          </ac:spMkLst>
        </pc:spChg>
        <pc:spChg chg="add mod">
          <ac:chgData name="Tatiana Gálffyová" userId="ef6a5834-b659-47ca-b98e-774fb9f9be31" providerId="ADAL" clId="{49A54AEF-971F-496C-B8E2-B8700A9B379D}" dt="2019-10-15T19:15:57.047" v="1839" actId="1076"/>
          <ac:spMkLst>
            <pc:docMk/>
            <pc:sldMk cId="1521419529" sldId="469"/>
            <ac:spMk id="4" creationId="{8944C576-1E92-453A-B306-36FA3A4DE1C3}"/>
          </ac:spMkLst>
        </pc:spChg>
        <pc:spChg chg="add mod">
          <ac:chgData name="Tatiana Gálffyová" userId="ef6a5834-b659-47ca-b98e-774fb9f9be31" providerId="ADAL" clId="{49A54AEF-971F-496C-B8E2-B8700A9B379D}" dt="2019-10-15T19:16:06.094" v="1842" actId="1076"/>
          <ac:spMkLst>
            <pc:docMk/>
            <pc:sldMk cId="1521419529" sldId="469"/>
            <ac:spMk id="10" creationId="{BAAB3B2B-189C-4165-BEB2-8629265825A3}"/>
          </ac:spMkLst>
        </pc:spChg>
        <pc:spChg chg="add mod">
          <ac:chgData name="Tatiana Gálffyová" userId="ef6a5834-b659-47ca-b98e-774fb9f9be31" providerId="ADAL" clId="{49A54AEF-971F-496C-B8E2-B8700A9B379D}" dt="2019-10-15T19:16:18.702" v="1845" actId="1076"/>
          <ac:spMkLst>
            <pc:docMk/>
            <pc:sldMk cId="1521419529" sldId="469"/>
            <ac:spMk id="12" creationId="{611A2821-C9DD-46FD-B377-3B232590497A}"/>
          </ac:spMkLst>
        </pc:spChg>
        <pc:spChg chg="add mod">
          <ac:chgData name="Tatiana Gálffyová" userId="ef6a5834-b659-47ca-b98e-774fb9f9be31" providerId="ADAL" clId="{49A54AEF-971F-496C-B8E2-B8700A9B379D}" dt="2019-10-15T19:16:33.560" v="1851" actId="1076"/>
          <ac:spMkLst>
            <pc:docMk/>
            <pc:sldMk cId="1521419529" sldId="469"/>
            <ac:spMk id="14" creationId="{CB1825FF-0ACF-49EC-8C40-584E8F899185}"/>
          </ac:spMkLst>
        </pc:spChg>
        <pc:spChg chg="add del">
          <ac:chgData name="Tatiana Gálffyová" userId="ef6a5834-b659-47ca-b98e-774fb9f9be31" providerId="ADAL" clId="{49A54AEF-971F-496C-B8E2-B8700A9B379D}" dt="2019-10-15T13:36:11.824" v="895" actId="478"/>
          <ac:spMkLst>
            <pc:docMk/>
            <pc:sldMk cId="1521419529" sldId="469"/>
            <ac:spMk id="15" creationId="{26D2B1E8-24C6-4D18-B864-89FBBB5B6467}"/>
          </ac:spMkLst>
        </pc:spChg>
        <pc:spChg chg="add mod">
          <ac:chgData name="Tatiana Gálffyová" userId="ef6a5834-b659-47ca-b98e-774fb9f9be31" providerId="ADAL" clId="{49A54AEF-971F-496C-B8E2-B8700A9B379D}" dt="2019-10-15T19:16:40.107" v="1852" actId="1076"/>
          <ac:spMkLst>
            <pc:docMk/>
            <pc:sldMk cId="1521419529" sldId="469"/>
            <ac:spMk id="16" creationId="{7235F72E-DB93-43A6-8992-86B91B5E537F}"/>
          </ac:spMkLst>
        </pc:spChg>
        <pc:spChg chg="add del mod">
          <ac:chgData name="Tatiana Gálffyová" userId="ef6a5834-b659-47ca-b98e-774fb9f9be31" providerId="ADAL" clId="{49A54AEF-971F-496C-B8E2-B8700A9B379D}" dt="2019-10-15T18:56:07.747" v="1575" actId="478"/>
          <ac:spMkLst>
            <pc:docMk/>
            <pc:sldMk cId="1521419529" sldId="469"/>
            <ac:spMk id="18" creationId="{545BC863-6970-47C6-A8B7-EF5D4576ECF1}"/>
          </ac:spMkLst>
        </pc:spChg>
        <pc:spChg chg="add mod">
          <ac:chgData name="Tatiana Gálffyová" userId="ef6a5834-b659-47ca-b98e-774fb9f9be31" providerId="ADAL" clId="{49A54AEF-971F-496C-B8E2-B8700A9B379D}" dt="2019-10-15T19:15:31.096" v="1831" actId="1076"/>
          <ac:spMkLst>
            <pc:docMk/>
            <pc:sldMk cId="1521419529" sldId="469"/>
            <ac:spMk id="19" creationId="{BAEF8954-D41B-4791-A027-596D22E9329F}"/>
          </ac:spMkLst>
        </pc:spChg>
        <pc:spChg chg="add del mod">
          <ac:chgData name="Tatiana Gálffyová" userId="ef6a5834-b659-47ca-b98e-774fb9f9be31" providerId="ADAL" clId="{49A54AEF-971F-496C-B8E2-B8700A9B379D}" dt="2019-10-15T18:56:07.747" v="1575" actId="478"/>
          <ac:spMkLst>
            <pc:docMk/>
            <pc:sldMk cId="1521419529" sldId="469"/>
            <ac:spMk id="20" creationId="{2A95B74B-DE13-475A-BEBC-B946F3110875}"/>
          </ac:spMkLst>
        </pc:spChg>
        <pc:spChg chg="add del mod">
          <ac:chgData name="Tatiana Gálffyová" userId="ef6a5834-b659-47ca-b98e-774fb9f9be31" providerId="ADAL" clId="{49A54AEF-971F-496C-B8E2-B8700A9B379D}" dt="2019-10-15T18:56:07.747" v="1575" actId="478"/>
          <ac:spMkLst>
            <pc:docMk/>
            <pc:sldMk cId="1521419529" sldId="469"/>
            <ac:spMk id="21" creationId="{DC2F2C29-70B1-466A-B398-CA4FFDB4661C}"/>
          </ac:spMkLst>
        </pc:spChg>
        <pc:spChg chg="add del mod">
          <ac:chgData name="Tatiana Gálffyová" userId="ef6a5834-b659-47ca-b98e-774fb9f9be31" providerId="ADAL" clId="{49A54AEF-971F-496C-B8E2-B8700A9B379D}" dt="2019-10-15T18:56:07.747" v="1575" actId="478"/>
          <ac:spMkLst>
            <pc:docMk/>
            <pc:sldMk cId="1521419529" sldId="469"/>
            <ac:spMk id="22" creationId="{C29E61AB-CD41-4763-AE7F-28635B50217B}"/>
          </ac:spMkLst>
        </pc:spChg>
        <pc:spChg chg="add mod">
          <ac:chgData name="Tatiana Gálffyová" userId="ef6a5834-b659-47ca-b98e-774fb9f9be31" providerId="ADAL" clId="{49A54AEF-971F-496C-B8E2-B8700A9B379D}" dt="2019-10-15T19:15:46.986" v="1836" actId="1076"/>
          <ac:spMkLst>
            <pc:docMk/>
            <pc:sldMk cId="1521419529" sldId="469"/>
            <ac:spMk id="25" creationId="{BAAD0909-56D3-4621-B395-F052877127A1}"/>
          </ac:spMkLst>
        </pc:spChg>
        <pc:spChg chg="add mod">
          <ac:chgData name="Tatiana Gálffyová" userId="ef6a5834-b659-47ca-b98e-774fb9f9be31" providerId="ADAL" clId="{49A54AEF-971F-496C-B8E2-B8700A9B379D}" dt="2019-10-15T19:15:39.705" v="1834" actId="1076"/>
          <ac:spMkLst>
            <pc:docMk/>
            <pc:sldMk cId="1521419529" sldId="469"/>
            <ac:spMk id="26" creationId="{18D5EE66-60AC-470D-A9F6-8FDC918EA0FA}"/>
          </ac:spMkLst>
        </pc:spChg>
        <pc:picChg chg="add mod">
          <ac:chgData name="Tatiana Gálffyová" userId="ef6a5834-b659-47ca-b98e-774fb9f9be31" providerId="ADAL" clId="{49A54AEF-971F-496C-B8E2-B8700A9B379D}" dt="2019-10-15T19:15:53.751" v="1838" actId="1076"/>
          <ac:picMkLst>
            <pc:docMk/>
            <pc:sldMk cId="1521419529" sldId="469"/>
            <ac:picMk id="5" creationId="{31C9B292-4336-4320-AA6F-3B9ABE978388}"/>
          </ac:picMkLst>
        </pc:picChg>
        <pc:picChg chg="add mod">
          <ac:chgData name="Tatiana Gálffyová" userId="ef6a5834-b659-47ca-b98e-774fb9f9be31" providerId="ADAL" clId="{49A54AEF-971F-496C-B8E2-B8700A9B379D}" dt="2019-10-15T19:15:59.875" v="1840" actId="1076"/>
          <ac:picMkLst>
            <pc:docMk/>
            <pc:sldMk cId="1521419529" sldId="469"/>
            <ac:picMk id="6" creationId="{DBA4DB77-C1C8-4681-9195-4F91048DA3C0}"/>
          </ac:picMkLst>
        </pc:picChg>
        <pc:picChg chg="add mod">
          <ac:chgData name="Tatiana Gálffyová" userId="ef6a5834-b659-47ca-b98e-774fb9f9be31" providerId="ADAL" clId="{49A54AEF-971F-496C-B8E2-B8700A9B379D}" dt="2019-10-15T19:16:12.374" v="1844" actId="1076"/>
          <ac:picMkLst>
            <pc:docMk/>
            <pc:sldMk cId="1521419529" sldId="469"/>
            <ac:picMk id="13" creationId="{E880B329-14B3-4DF7-A71B-5BDD7559D18E}"/>
          </ac:picMkLst>
        </pc:picChg>
        <pc:picChg chg="add mod">
          <ac:chgData name="Tatiana Gálffyová" userId="ef6a5834-b659-47ca-b98e-774fb9f9be31" providerId="ADAL" clId="{49A54AEF-971F-496C-B8E2-B8700A9B379D}" dt="2019-10-15T19:15:35.439" v="1833" actId="1076"/>
          <ac:picMkLst>
            <pc:docMk/>
            <pc:sldMk cId="1521419529" sldId="469"/>
            <ac:picMk id="23" creationId="{615EAEC8-4715-467E-844B-6F52441E1779}"/>
          </ac:picMkLst>
        </pc:picChg>
        <pc:picChg chg="add mod">
          <ac:chgData name="Tatiana Gálffyová" userId="ef6a5834-b659-47ca-b98e-774fb9f9be31" providerId="ADAL" clId="{49A54AEF-971F-496C-B8E2-B8700A9B379D}" dt="2019-10-15T19:15:43.736" v="1835" actId="1076"/>
          <ac:picMkLst>
            <pc:docMk/>
            <pc:sldMk cId="1521419529" sldId="469"/>
            <ac:picMk id="1026" creationId="{8B3E5B5B-2CAB-44E6-A1D3-F03B0D5B50B8}"/>
          </ac:picMkLst>
        </pc:picChg>
        <pc:picChg chg="add del mod">
          <ac:chgData name="Tatiana Gálffyová" userId="ef6a5834-b659-47ca-b98e-774fb9f9be31" providerId="ADAL" clId="{49A54AEF-971F-496C-B8E2-B8700A9B379D}" dt="2019-10-15T18:56:07.747" v="1575" actId="478"/>
          <ac:picMkLst>
            <pc:docMk/>
            <pc:sldMk cId="1521419529" sldId="469"/>
            <ac:picMk id="2050" creationId="{A5CF865A-46C9-4740-B5C3-9C425776DEB7}"/>
          </ac:picMkLst>
        </pc:picChg>
        <pc:cxnChg chg="add mod">
          <ac:chgData name="Tatiana Gálffyová" userId="ef6a5834-b659-47ca-b98e-774fb9f9be31" providerId="ADAL" clId="{49A54AEF-971F-496C-B8E2-B8700A9B379D}" dt="2019-10-15T19:16:03.016" v="1841" actId="1076"/>
          <ac:cxnSpMkLst>
            <pc:docMk/>
            <pc:sldMk cId="1521419529" sldId="469"/>
            <ac:cxnSpMk id="8" creationId="{AE061FFD-6D91-4B4D-B99B-F7C023D87B15}"/>
          </ac:cxnSpMkLst>
        </pc:cxnChg>
        <pc:cxnChg chg="add mod">
          <ac:chgData name="Tatiana Gálffyová" userId="ef6a5834-b659-47ca-b98e-774fb9f9be31" providerId="ADAL" clId="{49A54AEF-971F-496C-B8E2-B8700A9B379D}" dt="2019-10-15T19:16:08.968" v="1843" actId="1076"/>
          <ac:cxnSpMkLst>
            <pc:docMk/>
            <pc:sldMk cId="1521419529" sldId="469"/>
            <ac:cxnSpMk id="11" creationId="{DECAD8A8-8774-48B3-9DF0-9E126C5787AF}"/>
          </ac:cxnSpMkLst>
        </pc:cxnChg>
        <pc:cxnChg chg="add mod">
          <ac:chgData name="Tatiana Gálffyová" userId="ef6a5834-b659-47ca-b98e-774fb9f9be31" providerId="ADAL" clId="{49A54AEF-971F-496C-B8E2-B8700A9B379D}" dt="2019-10-15T19:15:50.485" v="1837" actId="1076"/>
          <ac:cxnSpMkLst>
            <pc:docMk/>
            <pc:sldMk cId="1521419529" sldId="469"/>
            <ac:cxnSpMk id="17" creationId="{5E13A95C-4FF7-4574-9628-923355769CFB}"/>
          </ac:cxnSpMkLst>
        </pc:cxnChg>
        <pc:cxnChg chg="add mod">
          <ac:chgData name="Tatiana Gálffyová" userId="ef6a5834-b659-47ca-b98e-774fb9f9be31" providerId="ADAL" clId="{49A54AEF-971F-496C-B8E2-B8700A9B379D}" dt="2019-10-15T19:15:33.049" v="1832" actId="1076"/>
          <ac:cxnSpMkLst>
            <pc:docMk/>
            <pc:sldMk cId="1521419529" sldId="469"/>
            <ac:cxnSpMk id="24" creationId="{A493B229-B565-4EDC-9B4C-B1F3FF11E478}"/>
          </ac:cxnSpMkLst>
        </pc:cxnChg>
        <pc:cxnChg chg="add del mod">
          <ac:chgData name="Tatiana Gálffyová" userId="ef6a5834-b659-47ca-b98e-774fb9f9be31" providerId="ADAL" clId="{49A54AEF-971F-496C-B8E2-B8700A9B379D}" dt="2019-10-15T19:15:21.990" v="1829" actId="478"/>
          <ac:cxnSpMkLst>
            <pc:docMk/>
            <pc:sldMk cId="1521419529" sldId="469"/>
            <ac:cxnSpMk id="27" creationId="{282884C9-3B3D-45A3-B021-D10C15FFE88A}"/>
          </ac:cxnSpMkLst>
        </pc:cxnChg>
      </pc:sldChg>
      <pc:sldChg chg="addSp delSp modSp add del addAnim delAnim modAnim">
        <pc:chgData name="Tatiana Gálffyová" userId="ef6a5834-b659-47ca-b98e-774fb9f9be31" providerId="ADAL" clId="{49A54AEF-971F-496C-B8E2-B8700A9B379D}" dt="2019-10-15T19:17:49.704" v="1860"/>
        <pc:sldMkLst>
          <pc:docMk/>
          <pc:sldMk cId="2851235854" sldId="470"/>
        </pc:sldMkLst>
        <pc:spChg chg="add del">
          <ac:chgData name="Tatiana Gálffyová" userId="ef6a5834-b659-47ca-b98e-774fb9f9be31" providerId="ADAL" clId="{49A54AEF-971F-496C-B8E2-B8700A9B379D}" dt="2019-10-15T18:51:19.018" v="1361" actId="478"/>
          <ac:spMkLst>
            <pc:docMk/>
            <pc:sldMk cId="2851235854" sldId="470"/>
            <ac:spMk id="4" creationId="{8944C576-1E92-453A-B306-36FA3A4DE1C3}"/>
          </ac:spMkLst>
        </pc:spChg>
        <pc:spChg chg="del">
          <ac:chgData name="Tatiana Gálffyová" userId="ef6a5834-b659-47ca-b98e-774fb9f9be31" providerId="ADAL" clId="{49A54AEF-971F-496C-B8E2-B8700A9B379D}" dt="2019-10-15T18:51:19.018" v="1361" actId="478"/>
          <ac:spMkLst>
            <pc:docMk/>
            <pc:sldMk cId="2851235854" sldId="470"/>
            <ac:spMk id="10" creationId="{BAAB3B2B-189C-4165-BEB2-8629265825A3}"/>
          </ac:spMkLst>
        </pc:spChg>
        <pc:spChg chg="add del">
          <ac:chgData name="Tatiana Gálffyová" userId="ef6a5834-b659-47ca-b98e-774fb9f9be31" providerId="ADAL" clId="{49A54AEF-971F-496C-B8E2-B8700A9B379D}" dt="2019-10-15T18:51:19.018" v="1361" actId="478"/>
          <ac:spMkLst>
            <pc:docMk/>
            <pc:sldMk cId="2851235854" sldId="470"/>
            <ac:spMk id="12" creationId="{611A2821-C9DD-46FD-B377-3B232590497A}"/>
          </ac:spMkLst>
        </pc:spChg>
        <pc:spChg chg="del">
          <ac:chgData name="Tatiana Gálffyová" userId="ef6a5834-b659-47ca-b98e-774fb9f9be31" providerId="ADAL" clId="{49A54AEF-971F-496C-B8E2-B8700A9B379D}" dt="2019-10-15T13:54:55.764" v="1340" actId="478"/>
          <ac:spMkLst>
            <pc:docMk/>
            <pc:sldMk cId="2851235854" sldId="470"/>
            <ac:spMk id="14" creationId="{CB1825FF-0ACF-49EC-8C40-584E8F899185}"/>
          </ac:spMkLst>
        </pc:spChg>
        <pc:spChg chg="add del">
          <ac:chgData name="Tatiana Gálffyová" userId="ef6a5834-b659-47ca-b98e-774fb9f9be31" providerId="ADAL" clId="{49A54AEF-971F-496C-B8E2-B8700A9B379D}" dt="2019-10-15T18:51:19.018" v="1361" actId="478"/>
          <ac:spMkLst>
            <pc:docMk/>
            <pc:sldMk cId="2851235854" sldId="470"/>
            <ac:spMk id="16" creationId="{7235F72E-DB93-43A6-8992-86B91B5E537F}"/>
          </ac:spMkLst>
        </pc:spChg>
        <pc:spChg chg="mod">
          <ac:chgData name="Tatiana Gálffyová" userId="ef6a5834-b659-47ca-b98e-774fb9f9be31" providerId="ADAL" clId="{49A54AEF-971F-496C-B8E2-B8700A9B379D}" dt="2019-10-15T18:53:09.879" v="1418" actId="20577"/>
          <ac:spMkLst>
            <pc:docMk/>
            <pc:sldMk cId="2851235854" sldId="470"/>
            <ac:spMk id="18" creationId="{545BC863-6970-47C6-A8B7-EF5D4576ECF1}"/>
          </ac:spMkLst>
        </pc:spChg>
        <pc:spChg chg="mod">
          <ac:chgData name="Tatiana Gálffyová" userId="ef6a5834-b659-47ca-b98e-774fb9f9be31" providerId="ADAL" clId="{49A54AEF-971F-496C-B8E2-B8700A9B379D}" dt="2019-10-15T19:07:01.669" v="1657" actId="1038"/>
          <ac:spMkLst>
            <pc:docMk/>
            <pc:sldMk cId="2851235854" sldId="470"/>
            <ac:spMk id="20" creationId="{2A95B74B-DE13-475A-BEBC-B946F3110875}"/>
          </ac:spMkLst>
        </pc:spChg>
        <pc:spChg chg="mod">
          <ac:chgData name="Tatiana Gálffyová" userId="ef6a5834-b659-47ca-b98e-774fb9f9be31" providerId="ADAL" clId="{49A54AEF-971F-496C-B8E2-B8700A9B379D}" dt="2019-10-15T19:06:56.904" v="1652" actId="1037"/>
          <ac:spMkLst>
            <pc:docMk/>
            <pc:sldMk cId="2851235854" sldId="470"/>
            <ac:spMk id="21" creationId="{DC2F2C29-70B1-466A-B398-CA4FFDB4661C}"/>
          </ac:spMkLst>
        </pc:spChg>
        <pc:spChg chg="mod">
          <ac:chgData name="Tatiana Gálffyová" userId="ef6a5834-b659-47ca-b98e-774fb9f9be31" providerId="ADAL" clId="{49A54AEF-971F-496C-B8E2-B8700A9B379D}" dt="2019-10-15T19:06:52.998" v="1643" actId="1037"/>
          <ac:spMkLst>
            <pc:docMk/>
            <pc:sldMk cId="2851235854" sldId="470"/>
            <ac:spMk id="22" creationId="{C29E61AB-CD41-4763-AE7F-28635B50217B}"/>
          </ac:spMkLst>
        </pc:spChg>
        <pc:spChg chg="add mod">
          <ac:chgData name="Tatiana Gálffyová" userId="ef6a5834-b659-47ca-b98e-774fb9f9be31" providerId="ADAL" clId="{49A54AEF-971F-496C-B8E2-B8700A9B379D}" dt="2019-10-15T19:06:46.014" v="1631" actId="1076"/>
          <ac:spMkLst>
            <pc:docMk/>
            <pc:sldMk cId="2851235854" sldId="470"/>
            <ac:spMk id="23" creationId="{FA48F537-0ACB-4874-B582-3DAF320433D3}"/>
          </ac:spMkLst>
        </pc:spChg>
        <pc:picChg chg="del">
          <ac:chgData name="Tatiana Gálffyová" userId="ef6a5834-b659-47ca-b98e-774fb9f9be31" providerId="ADAL" clId="{49A54AEF-971F-496C-B8E2-B8700A9B379D}" dt="2019-10-15T18:51:19.018" v="1361" actId="478"/>
          <ac:picMkLst>
            <pc:docMk/>
            <pc:sldMk cId="2851235854" sldId="470"/>
            <ac:picMk id="5" creationId="{31C9B292-4336-4320-AA6F-3B9ABE978388}"/>
          </ac:picMkLst>
        </pc:picChg>
        <pc:picChg chg="del">
          <ac:chgData name="Tatiana Gálffyová" userId="ef6a5834-b659-47ca-b98e-774fb9f9be31" providerId="ADAL" clId="{49A54AEF-971F-496C-B8E2-B8700A9B379D}" dt="2019-10-15T18:51:19.018" v="1361" actId="478"/>
          <ac:picMkLst>
            <pc:docMk/>
            <pc:sldMk cId="2851235854" sldId="470"/>
            <ac:picMk id="6" creationId="{DBA4DB77-C1C8-4681-9195-4F91048DA3C0}"/>
          </ac:picMkLst>
        </pc:picChg>
        <pc:picChg chg="add del">
          <ac:chgData name="Tatiana Gálffyová" userId="ef6a5834-b659-47ca-b98e-774fb9f9be31" providerId="ADAL" clId="{49A54AEF-971F-496C-B8E2-B8700A9B379D}" dt="2019-10-15T18:51:19.018" v="1361" actId="478"/>
          <ac:picMkLst>
            <pc:docMk/>
            <pc:sldMk cId="2851235854" sldId="470"/>
            <ac:picMk id="13" creationId="{E880B329-14B3-4DF7-A71B-5BDD7559D18E}"/>
          </ac:picMkLst>
        </pc:picChg>
        <pc:picChg chg="mod">
          <ac:chgData name="Tatiana Gálffyová" userId="ef6a5834-b659-47ca-b98e-774fb9f9be31" providerId="ADAL" clId="{49A54AEF-971F-496C-B8E2-B8700A9B379D}" dt="2019-10-15T18:54:33.529" v="1421" actId="1076"/>
          <ac:picMkLst>
            <pc:docMk/>
            <pc:sldMk cId="2851235854" sldId="470"/>
            <ac:picMk id="2050" creationId="{A5CF865A-46C9-4740-B5C3-9C425776DEB7}"/>
          </ac:picMkLst>
        </pc:picChg>
        <pc:cxnChg chg="del">
          <ac:chgData name="Tatiana Gálffyová" userId="ef6a5834-b659-47ca-b98e-774fb9f9be31" providerId="ADAL" clId="{49A54AEF-971F-496C-B8E2-B8700A9B379D}" dt="2019-10-15T18:51:19.018" v="1361" actId="478"/>
          <ac:cxnSpMkLst>
            <pc:docMk/>
            <pc:sldMk cId="2851235854" sldId="470"/>
            <ac:cxnSpMk id="8" creationId="{AE061FFD-6D91-4B4D-B99B-F7C023D87B15}"/>
          </ac:cxnSpMkLst>
        </pc:cxnChg>
        <pc:cxnChg chg="del">
          <ac:chgData name="Tatiana Gálffyová" userId="ef6a5834-b659-47ca-b98e-774fb9f9be31" providerId="ADAL" clId="{49A54AEF-971F-496C-B8E2-B8700A9B379D}" dt="2019-10-15T18:51:19.018" v="1361" actId="478"/>
          <ac:cxnSpMkLst>
            <pc:docMk/>
            <pc:sldMk cId="2851235854" sldId="470"/>
            <ac:cxnSpMk id="11" creationId="{DECAD8A8-8774-48B3-9DF0-9E126C5787AF}"/>
          </ac:cxnSpMkLst>
        </pc:cxnChg>
        <pc:cxnChg chg="del">
          <ac:chgData name="Tatiana Gálffyová" userId="ef6a5834-b659-47ca-b98e-774fb9f9be31" providerId="ADAL" clId="{49A54AEF-971F-496C-B8E2-B8700A9B379D}" dt="2019-10-15T18:51:12.297" v="1360" actId="478"/>
          <ac:cxnSpMkLst>
            <pc:docMk/>
            <pc:sldMk cId="2851235854" sldId="470"/>
            <ac:cxnSpMk id="17" creationId="{5E13A95C-4FF7-4574-9628-923355769CFB}"/>
          </ac:cxnSpMkLst>
        </pc:cxnChg>
        <pc:cxnChg chg="add mod">
          <ac:chgData name="Tatiana Gálffyová" userId="ef6a5834-b659-47ca-b98e-774fb9f9be31" providerId="ADAL" clId="{49A54AEF-971F-496C-B8E2-B8700A9B379D}" dt="2019-10-15T18:51:57.905" v="1370" actId="1076"/>
          <ac:cxnSpMkLst>
            <pc:docMk/>
            <pc:sldMk cId="2851235854" sldId="470"/>
            <ac:cxnSpMk id="19" creationId="{21B4C437-3B58-4F45-B020-3D02390109D6}"/>
          </ac:cxnSpMkLst>
        </pc:cxnChg>
      </pc:sldChg>
      <pc:sldChg chg="addSp delSp modSp add modAnim">
        <pc:chgData name="Tatiana Gálffyová" userId="ef6a5834-b659-47ca-b98e-774fb9f9be31" providerId="ADAL" clId="{49A54AEF-971F-496C-B8E2-B8700A9B379D}" dt="2019-10-29T06:03:09.711" v="4141" actId="1076"/>
        <pc:sldMkLst>
          <pc:docMk/>
          <pc:sldMk cId="641770761" sldId="471"/>
        </pc:sldMkLst>
        <pc:spChg chg="mod">
          <ac:chgData name="Tatiana Gálffyová" userId="ef6a5834-b659-47ca-b98e-774fb9f9be31" providerId="ADAL" clId="{49A54AEF-971F-496C-B8E2-B8700A9B379D}" dt="2019-10-28T13:05:32.080" v="3787" actId="1076"/>
          <ac:spMkLst>
            <pc:docMk/>
            <pc:sldMk cId="641770761" sldId="471"/>
            <ac:spMk id="2" creationId="{DEBDCE17-9372-49E7-B3DF-E8BDAC9B90D3}"/>
          </ac:spMkLst>
        </pc:spChg>
        <pc:spChg chg="del">
          <ac:chgData name="Tatiana Gálffyová" userId="ef6a5834-b659-47ca-b98e-774fb9f9be31" providerId="ADAL" clId="{49A54AEF-971F-496C-B8E2-B8700A9B379D}" dt="2019-10-28T12:22:59.701" v="2319" actId="478"/>
          <ac:spMkLst>
            <pc:docMk/>
            <pc:sldMk cId="641770761" sldId="471"/>
            <ac:spMk id="3" creationId="{7CDA9EB7-206C-4B46-AD78-26ABE375BBBE}"/>
          </ac:spMkLst>
        </pc:spChg>
        <pc:spChg chg="add mod">
          <ac:chgData name="Tatiana Gálffyová" userId="ef6a5834-b659-47ca-b98e-774fb9f9be31" providerId="ADAL" clId="{49A54AEF-971F-496C-B8E2-B8700A9B379D}" dt="2019-10-28T13:05:57.727" v="3788" actId="207"/>
          <ac:spMkLst>
            <pc:docMk/>
            <pc:sldMk cId="641770761" sldId="471"/>
            <ac:spMk id="6" creationId="{35EAAA45-0261-4754-844E-ABBF61A1EB47}"/>
          </ac:spMkLst>
        </pc:spChg>
        <pc:spChg chg="add mod">
          <ac:chgData name="Tatiana Gálffyová" userId="ef6a5834-b659-47ca-b98e-774fb9f9be31" providerId="ADAL" clId="{49A54AEF-971F-496C-B8E2-B8700A9B379D}" dt="2019-10-28T13:04:00.732" v="3761" actId="1076"/>
          <ac:spMkLst>
            <pc:docMk/>
            <pc:sldMk cId="641770761" sldId="471"/>
            <ac:spMk id="7" creationId="{E96CA686-BB60-4D53-B32D-8E116DAB8998}"/>
          </ac:spMkLst>
        </pc:spChg>
        <pc:spChg chg="add mod">
          <ac:chgData name="Tatiana Gálffyová" userId="ef6a5834-b659-47ca-b98e-774fb9f9be31" providerId="ADAL" clId="{49A54AEF-971F-496C-B8E2-B8700A9B379D}" dt="2019-10-29T06:02:54.858" v="4137" actId="255"/>
          <ac:spMkLst>
            <pc:docMk/>
            <pc:sldMk cId="641770761" sldId="471"/>
            <ac:spMk id="12" creationId="{461924AF-ABAF-4A23-B7F8-F6F65C739CD2}"/>
          </ac:spMkLst>
        </pc:spChg>
        <pc:spChg chg="add mod">
          <ac:chgData name="Tatiana Gálffyová" userId="ef6a5834-b659-47ca-b98e-774fb9f9be31" providerId="ADAL" clId="{49A54AEF-971F-496C-B8E2-B8700A9B379D}" dt="2019-10-28T13:04:05.377" v="3762" actId="1076"/>
          <ac:spMkLst>
            <pc:docMk/>
            <pc:sldMk cId="641770761" sldId="471"/>
            <ac:spMk id="13" creationId="{47A0380E-BFA7-48AA-88E1-5BFA34833742}"/>
          </ac:spMkLst>
        </pc:spChg>
        <pc:spChg chg="add mod">
          <ac:chgData name="Tatiana Gálffyová" userId="ef6a5834-b659-47ca-b98e-774fb9f9be31" providerId="ADAL" clId="{49A54AEF-971F-496C-B8E2-B8700A9B379D}" dt="2019-10-28T13:05:23.338" v="3786" actId="1076"/>
          <ac:spMkLst>
            <pc:docMk/>
            <pc:sldMk cId="641770761" sldId="471"/>
            <ac:spMk id="21" creationId="{A3A23969-A403-45A4-B53D-14B65C445B46}"/>
          </ac:spMkLst>
        </pc:spChg>
        <pc:spChg chg="add mod">
          <ac:chgData name="Tatiana Gálffyová" userId="ef6a5834-b659-47ca-b98e-774fb9f9be31" providerId="ADAL" clId="{49A54AEF-971F-496C-B8E2-B8700A9B379D}" dt="2019-10-29T06:03:09.711" v="4141" actId="1076"/>
          <ac:spMkLst>
            <pc:docMk/>
            <pc:sldMk cId="641770761" sldId="471"/>
            <ac:spMk id="22" creationId="{1595DD62-0F67-4EFD-A760-D1455C31593A}"/>
          </ac:spMkLst>
        </pc:spChg>
        <pc:spChg chg="add mod">
          <ac:chgData name="Tatiana Gálffyová" userId="ef6a5834-b659-47ca-b98e-774fb9f9be31" providerId="ADAL" clId="{49A54AEF-971F-496C-B8E2-B8700A9B379D}" dt="2019-10-29T06:03:05.655" v="4140" actId="1076"/>
          <ac:spMkLst>
            <pc:docMk/>
            <pc:sldMk cId="641770761" sldId="471"/>
            <ac:spMk id="25" creationId="{7A973536-B7D4-44CB-A6E9-D7ACE6BB25C8}"/>
          </ac:spMkLst>
        </pc:spChg>
        <pc:picChg chg="add mod">
          <ac:chgData name="Tatiana Gálffyová" userId="ef6a5834-b659-47ca-b98e-774fb9f9be31" providerId="ADAL" clId="{49A54AEF-971F-496C-B8E2-B8700A9B379D}" dt="2019-10-28T13:02:39.956" v="3704" actId="14100"/>
          <ac:picMkLst>
            <pc:docMk/>
            <pc:sldMk cId="641770761" sldId="471"/>
            <ac:picMk id="1026" creationId="{426806E8-6EEF-438B-B2AD-5BB5A3F42539}"/>
          </ac:picMkLst>
        </pc:picChg>
        <pc:picChg chg="add mod">
          <ac:chgData name="Tatiana Gálffyová" userId="ef6a5834-b659-47ca-b98e-774fb9f9be31" providerId="ADAL" clId="{49A54AEF-971F-496C-B8E2-B8700A9B379D}" dt="2019-10-28T13:02:57.201" v="3709" actId="14100"/>
          <ac:picMkLst>
            <pc:docMk/>
            <pc:sldMk cId="641770761" sldId="471"/>
            <ac:picMk id="1028" creationId="{073A492A-3C49-4E18-8A0A-4E36858F0416}"/>
          </ac:picMkLst>
        </pc:picChg>
        <pc:cxnChg chg="add mod">
          <ac:chgData name="Tatiana Gálffyová" userId="ef6a5834-b659-47ca-b98e-774fb9f9be31" providerId="ADAL" clId="{49A54AEF-971F-496C-B8E2-B8700A9B379D}" dt="2019-10-28T12:22:55.995" v="2317" actId="1076"/>
          <ac:cxnSpMkLst>
            <pc:docMk/>
            <pc:sldMk cId="641770761" sldId="471"/>
            <ac:cxnSpMk id="5" creationId="{B025A960-BF80-4793-B41D-5B83A9959BEC}"/>
          </ac:cxnSpMkLst>
        </pc:cxnChg>
        <pc:cxnChg chg="add mod">
          <ac:chgData name="Tatiana Gálffyová" userId="ef6a5834-b659-47ca-b98e-774fb9f9be31" providerId="ADAL" clId="{49A54AEF-971F-496C-B8E2-B8700A9B379D}" dt="2019-10-28T13:04:19.387" v="3766" actId="14100"/>
          <ac:cxnSpMkLst>
            <pc:docMk/>
            <pc:sldMk cId="641770761" sldId="471"/>
            <ac:cxnSpMk id="8" creationId="{8D6C3FC5-5135-417B-9363-D25C9B550A84}"/>
          </ac:cxnSpMkLst>
        </pc:cxnChg>
        <pc:cxnChg chg="add del mod">
          <ac:chgData name="Tatiana Gálffyová" userId="ef6a5834-b659-47ca-b98e-774fb9f9be31" providerId="ADAL" clId="{49A54AEF-971F-496C-B8E2-B8700A9B379D}" dt="2019-10-28T13:04:48.972" v="3774" actId="478"/>
          <ac:cxnSpMkLst>
            <pc:docMk/>
            <pc:sldMk cId="641770761" sldId="471"/>
            <ac:cxnSpMk id="15" creationId="{D2E5D299-8FE2-468A-A8E3-A2933867CBB2}"/>
          </ac:cxnSpMkLst>
        </pc:cxnChg>
        <pc:cxnChg chg="add del mod">
          <ac:chgData name="Tatiana Gálffyová" userId="ef6a5834-b659-47ca-b98e-774fb9f9be31" providerId="ADAL" clId="{49A54AEF-971F-496C-B8E2-B8700A9B379D}" dt="2019-10-28T13:04:56.871" v="3778" actId="478"/>
          <ac:cxnSpMkLst>
            <pc:docMk/>
            <pc:sldMk cId="641770761" sldId="471"/>
            <ac:cxnSpMk id="18" creationId="{318C9498-2037-4E80-83B9-AD5BD393A515}"/>
          </ac:cxnSpMkLst>
        </pc:cxnChg>
      </pc:sldChg>
      <pc:sldChg chg="add del">
        <pc:chgData name="Tatiana Gálffyová" userId="ef6a5834-b659-47ca-b98e-774fb9f9be31" providerId="ADAL" clId="{49A54AEF-971F-496C-B8E2-B8700A9B379D}" dt="2019-10-28T12:08:58.314" v="2214"/>
        <pc:sldMkLst>
          <pc:docMk/>
          <pc:sldMk cId="2413319175" sldId="471"/>
        </pc:sldMkLst>
      </pc:sldChg>
      <pc:sldChg chg="addSp delSp modSp add ord addAnim delAnim modAnim">
        <pc:chgData name="Tatiana Gálffyová" userId="ef6a5834-b659-47ca-b98e-774fb9f9be31" providerId="ADAL" clId="{49A54AEF-971F-496C-B8E2-B8700A9B379D}" dt="2019-10-28T13:33:46.351" v="4118"/>
        <pc:sldMkLst>
          <pc:docMk/>
          <pc:sldMk cId="3014671070" sldId="472"/>
        </pc:sldMkLst>
        <pc:spChg chg="del">
          <ac:chgData name="Tatiana Gálffyová" userId="ef6a5834-b659-47ca-b98e-774fb9f9be31" providerId="ADAL" clId="{49A54AEF-971F-496C-B8E2-B8700A9B379D}" dt="2019-10-28T13:25:45.123" v="3945" actId="478"/>
          <ac:spMkLst>
            <pc:docMk/>
            <pc:sldMk cId="3014671070" sldId="472"/>
            <ac:spMk id="13" creationId="{6191D403-54C1-4B02-9690-3C09BF6A9D1C}"/>
          </ac:spMkLst>
        </pc:spChg>
        <pc:spChg chg="del mod">
          <ac:chgData name="Tatiana Gálffyová" userId="ef6a5834-b659-47ca-b98e-774fb9f9be31" providerId="ADAL" clId="{49A54AEF-971F-496C-B8E2-B8700A9B379D}" dt="2019-10-28T13:25:48.042" v="3947" actId="478"/>
          <ac:spMkLst>
            <pc:docMk/>
            <pc:sldMk cId="3014671070" sldId="472"/>
            <ac:spMk id="21" creationId="{6281C22E-C949-48BA-B383-22716EAB9D9C}"/>
          </ac:spMkLst>
        </pc:spChg>
        <pc:spChg chg="del">
          <ac:chgData name="Tatiana Gálffyová" userId="ef6a5834-b659-47ca-b98e-774fb9f9be31" providerId="ADAL" clId="{49A54AEF-971F-496C-B8E2-B8700A9B379D}" dt="2019-10-28T13:25:49.522" v="3948" actId="478"/>
          <ac:spMkLst>
            <pc:docMk/>
            <pc:sldMk cId="3014671070" sldId="472"/>
            <ac:spMk id="22" creationId="{5A60BD60-F841-4E23-B023-BD325E45A026}"/>
          </ac:spMkLst>
        </pc:spChg>
        <pc:spChg chg="del">
          <ac:chgData name="Tatiana Gálffyová" userId="ef6a5834-b659-47ca-b98e-774fb9f9be31" providerId="ADAL" clId="{49A54AEF-971F-496C-B8E2-B8700A9B379D}" dt="2019-10-28T13:25:53.346" v="3951" actId="478"/>
          <ac:spMkLst>
            <pc:docMk/>
            <pc:sldMk cId="3014671070" sldId="472"/>
            <ac:spMk id="23" creationId="{67A31AFE-63F4-47A5-AA71-A07C3831C54A}"/>
          </ac:spMkLst>
        </pc:spChg>
        <pc:spChg chg="del">
          <ac:chgData name="Tatiana Gálffyová" userId="ef6a5834-b659-47ca-b98e-774fb9f9be31" providerId="ADAL" clId="{49A54AEF-971F-496C-B8E2-B8700A9B379D}" dt="2019-10-28T13:25:54.546" v="3952" actId="478"/>
          <ac:spMkLst>
            <pc:docMk/>
            <pc:sldMk cId="3014671070" sldId="472"/>
            <ac:spMk id="24" creationId="{94E46606-689A-4E77-BF69-D669EC508E18}"/>
          </ac:spMkLst>
        </pc:spChg>
        <pc:spChg chg="del">
          <ac:chgData name="Tatiana Gálffyová" userId="ef6a5834-b659-47ca-b98e-774fb9f9be31" providerId="ADAL" clId="{49A54AEF-971F-496C-B8E2-B8700A9B379D}" dt="2019-10-28T13:25:55.510" v="3953" actId="478"/>
          <ac:spMkLst>
            <pc:docMk/>
            <pc:sldMk cId="3014671070" sldId="472"/>
            <ac:spMk id="25" creationId="{B723EDE5-514B-4C5D-B0AE-01F58C24EBF7}"/>
          </ac:spMkLst>
        </pc:spChg>
        <pc:spChg chg="del">
          <ac:chgData name="Tatiana Gálffyová" userId="ef6a5834-b659-47ca-b98e-774fb9f9be31" providerId="ADAL" clId="{49A54AEF-971F-496C-B8E2-B8700A9B379D}" dt="2019-10-28T13:26:10.161" v="3960" actId="478"/>
          <ac:spMkLst>
            <pc:docMk/>
            <pc:sldMk cId="3014671070" sldId="472"/>
            <ac:spMk id="26" creationId="{CF516756-C784-4C2D-8AEB-32D98A932316}"/>
          </ac:spMkLst>
        </pc:spChg>
        <pc:spChg chg="del">
          <ac:chgData name="Tatiana Gálffyová" userId="ef6a5834-b659-47ca-b98e-774fb9f9be31" providerId="ADAL" clId="{49A54AEF-971F-496C-B8E2-B8700A9B379D}" dt="2019-10-28T13:26:13.137" v="3961" actId="478"/>
          <ac:spMkLst>
            <pc:docMk/>
            <pc:sldMk cId="3014671070" sldId="472"/>
            <ac:spMk id="27" creationId="{F73F7F99-8A32-4472-AD39-376290C88B08}"/>
          </ac:spMkLst>
        </pc:spChg>
        <pc:spChg chg="del">
          <ac:chgData name="Tatiana Gálffyová" userId="ef6a5834-b659-47ca-b98e-774fb9f9be31" providerId="ADAL" clId="{49A54AEF-971F-496C-B8E2-B8700A9B379D}" dt="2019-10-28T13:28:31.840" v="3998" actId="478"/>
          <ac:spMkLst>
            <pc:docMk/>
            <pc:sldMk cId="3014671070" sldId="472"/>
            <ac:spMk id="32" creationId="{58723250-447E-43E5-856B-0211C09239C8}"/>
          </ac:spMkLst>
        </pc:spChg>
        <pc:spChg chg="del">
          <ac:chgData name="Tatiana Gálffyová" userId="ef6a5834-b659-47ca-b98e-774fb9f9be31" providerId="ADAL" clId="{49A54AEF-971F-496C-B8E2-B8700A9B379D}" dt="2019-10-28T13:28:34.760" v="3999" actId="478"/>
          <ac:spMkLst>
            <pc:docMk/>
            <pc:sldMk cId="3014671070" sldId="472"/>
            <ac:spMk id="33" creationId="{ED95D7E4-69A5-41A9-9542-CA7B4DBBAAE0}"/>
          </ac:spMkLst>
        </pc:spChg>
        <pc:spChg chg="del">
          <ac:chgData name="Tatiana Gálffyová" userId="ef6a5834-b659-47ca-b98e-774fb9f9be31" providerId="ADAL" clId="{49A54AEF-971F-496C-B8E2-B8700A9B379D}" dt="2019-10-28T13:25:59.048" v="3954" actId="478"/>
          <ac:spMkLst>
            <pc:docMk/>
            <pc:sldMk cId="3014671070" sldId="472"/>
            <ac:spMk id="34" creationId="{FB5D47D5-C339-4F14-AEF1-EB6667A907F6}"/>
          </ac:spMkLst>
        </pc:spChg>
        <pc:spChg chg="del">
          <ac:chgData name="Tatiana Gálffyová" userId="ef6a5834-b659-47ca-b98e-774fb9f9be31" providerId="ADAL" clId="{49A54AEF-971F-496C-B8E2-B8700A9B379D}" dt="2019-10-28T13:25:59.790" v="3955" actId="478"/>
          <ac:spMkLst>
            <pc:docMk/>
            <pc:sldMk cId="3014671070" sldId="472"/>
            <ac:spMk id="35" creationId="{55993ABE-E404-4388-AC6B-E26E932EE390}"/>
          </ac:spMkLst>
        </pc:spChg>
        <pc:spChg chg="del">
          <ac:chgData name="Tatiana Gálffyová" userId="ef6a5834-b659-47ca-b98e-774fb9f9be31" providerId="ADAL" clId="{49A54AEF-971F-496C-B8E2-B8700A9B379D}" dt="2019-10-28T13:26:00.610" v="3956" actId="478"/>
          <ac:spMkLst>
            <pc:docMk/>
            <pc:sldMk cId="3014671070" sldId="472"/>
            <ac:spMk id="36" creationId="{3D0E30D5-79C2-437B-90BA-66316CF7989B}"/>
          </ac:spMkLst>
        </pc:spChg>
        <pc:spChg chg="del">
          <ac:chgData name="Tatiana Gálffyová" userId="ef6a5834-b659-47ca-b98e-774fb9f9be31" providerId="ADAL" clId="{49A54AEF-971F-496C-B8E2-B8700A9B379D}" dt="2019-10-28T13:26:01.580" v="3957" actId="478"/>
          <ac:spMkLst>
            <pc:docMk/>
            <pc:sldMk cId="3014671070" sldId="472"/>
            <ac:spMk id="37" creationId="{36ADA383-EC92-4EC3-92D8-3D5D29F79685}"/>
          </ac:spMkLst>
        </pc:spChg>
        <pc:spChg chg="del">
          <ac:chgData name="Tatiana Gálffyová" userId="ef6a5834-b659-47ca-b98e-774fb9f9be31" providerId="ADAL" clId="{49A54AEF-971F-496C-B8E2-B8700A9B379D}" dt="2019-10-28T13:26:02.638" v="3958" actId="478"/>
          <ac:spMkLst>
            <pc:docMk/>
            <pc:sldMk cId="3014671070" sldId="472"/>
            <ac:spMk id="38" creationId="{DFD108BD-B8C8-4CE7-AF68-7A6C0E85E2CD}"/>
          </ac:spMkLst>
        </pc:spChg>
        <pc:spChg chg="del">
          <ac:chgData name="Tatiana Gálffyová" userId="ef6a5834-b659-47ca-b98e-774fb9f9be31" providerId="ADAL" clId="{49A54AEF-971F-496C-B8E2-B8700A9B379D}" dt="2019-10-28T13:26:03.749" v="3959" actId="478"/>
          <ac:spMkLst>
            <pc:docMk/>
            <pc:sldMk cId="3014671070" sldId="472"/>
            <ac:spMk id="39" creationId="{5492B0DD-E7FB-423E-8CB0-D4108497C472}"/>
          </ac:spMkLst>
        </pc:spChg>
        <pc:spChg chg="add mod">
          <ac:chgData name="Tatiana Gálffyová" userId="ef6a5834-b659-47ca-b98e-774fb9f9be31" providerId="ADAL" clId="{49A54AEF-971F-496C-B8E2-B8700A9B379D}" dt="2019-10-28T13:26:54.529" v="3986" actId="1076"/>
          <ac:spMkLst>
            <pc:docMk/>
            <pc:sldMk cId="3014671070" sldId="472"/>
            <ac:spMk id="43" creationId="{DFEFA59B-77D8-4969-8627-FBB04788454D}"/>
          </ac:spMkLst>
        </pc:spChg>
        <pc:spChg chg="add del mod">
          <ac:chgData name="Tatiana Gálffyová" userId="ef6a5834-b659-47ca-b98e-774fb9f9be31" providerId="ADAL" clId="{49A54AEF-971F-496C-B8E2-B8700A9B379D}" dt="2019-10-28T13:28:02.255" v="3988" actId="1076"/>
          <ac:spMkLst>
            <pc:docMk/>
            <pc:sldMk cId="3014671070" sldId="472"/>
            <ac:spMk id="44" creationId="{300E94E7-23A6-4B6D-AE1B-CAD04EC3187D}"/>
          </ac:spMkLst>
        </pc:spChg>
        <pc:spChg chg="add mod">
          <ac:chgData name="Tatiana Gálffyová" userId="ef6a5834-b659-47ca-b98e-774fb9f9be31" providerId="ADAL" clId="{49A54AEF-971F-496C-B8E2-B8700A9B379D}" dt="2019-10-28T13:28:27.008" v="3997" actId="255"/>
          <ac:spMkLst>
            <pc:docMk/>
            <pc:sldMk cId="3014671070" sldId="472"/>
            <ac:spMk id="45" creationId="{E1C8BE36-7A35-4DB0-92AE-CF96893DD576}"/>
          </ac:spMkLst>
        </pc:spChg>
        <pc:spChg chg="add mod">
          <ac:chgData name="Tatiana Gálffyová" userId="ef6a5834-b659-47ca-b98e-774fb9f9be31" providerId="ADAL" clId="{49A54AEF-971F-496C-B8E2-B8700A9B379D}" dt="2019-10-28T13:31:24.913" v="4103" actId="1076"/>
          <ac:spMkLst>
            <pc:docMk/>
            <pc:sldMk cId="3014671070" sldId="472"/>
            <ac:spMk id="46" creationId="{31E7BB99-412F-45D3-B726-3800461CF91D}"/>
          </ac:spMkLst>
        </pc:spChg>
        <pc:spChg chg="add mod">
          <ac:chgData name="Tatiana Gálffyová" userId="ef6a5834-b659-47ca-b98e-774fb9f9be31" providerId="ADAL" clId="{49A54AEF-971F-496C-B8E2-B8700A9B379D}" dt="2019-10-28T13:30:15.835" v="4065" actId="20577"/>
          <ac:spMkLst>
            <pc:docMk/>
            <pc:sldMk cId="3014671070" sldId="472"/>
            <ac:spMk id="47" creationId="{FE2FED75-6C95-4AC7-92FE-46164AFE627B}"/>
          </ac:spMkLst>
        </pc:spChg>
        <pc:spChg chg="add mod">
          <ac:chgData name="Tatiana Gálffyová" userId="ef6a5834-b659-47ca-b98e-774fb9f9be31" providerId="ADAL" clId="{49A54AEF-971F-496C-B8E2-B8700A9B379D}" dt="2019-10-28T13:30:41.601" v="4094" actId="20577"/>
          <ac:spMkLst>
            <pc:docMk/>
            <pc:sldMk cId="3014671070" sldId="472"/>
            <ac:spMk id="48" creationId="{842FA771-5E27-46AC-B933-D5C1D054A2E4}"/>
          </ac:spMkLst>
        </pc:spChg>
        <pc:spChg chg="add del">
          <ac:chgData name="Tatiana Gálffyová" userId="ef6a5834-b659-47ca-b98e-774fb9f9be31" providerId="ADAL" clId="{49A54AEF-971F-496C-B8E2-B8700A9B379D}" dt="2019-10-28T13:31:59.443" v="4110" actId="478"/>
          <ac:spMkLst>
            <pc:docMk/>
            <pc:sldMk cId="3014671070" sldId="472"/>
            <ac:spMk id="49" creationId="{C80E072C-1D80-42DB-AB81-B78A55F5FF5A}"/>
          </ac:spMkLst>
        </pc:spChg>
        <pc:picChg chg="mod">
          <ac:chgData name="Tatiana Gálffyová" userId="ef6a5834-b659-47ca-b98e-774fb9f9be31" providerId="ADAL" clId="{49A54AEF-971F-496C-B8E2-B8700A9B379D}" dt="2019-10-28T13:28:19.428" v="3994" actId="1076"/>
          <ac:picMkLst>
            <pc:docMk/>
            <pc:sldMk cId="3014671070" sldId="472"/>
            <ac:picMk id="3" creationId="{2A03ECF7-A336-4394-9949-9B202D5053E5}"/>
          </ac:picMkLst>
        </pc:picChg>
        <pc:picChg chg="mod">
          <ac:chgData name="Tatiana Gálffyová" userId="ef6a5834-b659-47ca-b98e-774fb9f9be31" providerId="ADAL" clId="{49A54AEF-971F-496C-B8E2-B8700A9B379D}" dt="2019-10-28T13:28:23.419" v="3995" actId="1076"/>
          <ac:picMkLst>
            <pc:docMk/>
            <pc:sldMk cId="3014671070" sldId="472"/>
            <ac:picMk id="5" creationId="{211485AD-BB01-4A8D-A1E3-25B5369431F5}"/>
          </ac:picMkLst>
        </pc:picChg>
        <pc:picChg chg="mod">
          <ac:chgData name="Tatiana Gálffyová" userId="ef6a5834-b659-47ca-b98e-774fb9f9be31" providerId="ADAL" clId="{49A54AEF-971F-496C-B8E2-B8700A9B379D}" dt="2019-10-28T13:28:15.913" v="3993" actId="1076"/>
          <ac:picMkLst>
            <pc:docMk/>
            <pc:sldMk cId="3014671070" sldId="472"/>
            <ac:picMk id="7" creationId="{E597EF49-CB9A-4C7F-93EB-C643685E7841}"/>
          </ac:picMkLst>
        </pc:picChg>
        <pc:picChg chg="mod">
          <ac:chgData name="Tatiana Gálffyová" userId="ef6a5834-b659-47ca-b98e-774fb9f9be31" providerId="ADAL" clId="{49A54AEF-971F-496C-B8E2-B8700A9B379D}" dt="2019-10-28T13:31:24.913" v="4103" actId="1076"/>
          <ac:picMkLst>
            <pc:docMk/>
            <pc:sldMk cId="3014671070" sldId="472"/>
            <ac:picMk id="40" creationId="{F3A9AD99-CB67-400F-8F7F-0975871E238D}"/>
          </ac:picMkLst>
        </pc:picChg>
        <pc:picChg chg="mod">
          <ac:chgData name="Tatiana Gálffyová" userId="ef6a5834-b659-47ca-b98e-774fb9f9be31" providerId="ADAL" clId="{49A54AEF-971F-496C-B8E2-B8700A9B379D}" dt="2019-10-28T13:29:28.353" v="4038" actId="1076"/>
          <ac:picMkLst>
            <pc:docMk/>
            <pc:sldMk cId="3014671070" sldId="472"/>
            <ac:picMk id="41" creationId="{8C186901-9193-4175-A9AB-CCE034DEF09A}"/>
          </ac:picMkLst>
        </pc:picChg>
        <pc:picChg chg="mod">
          <ac:chgData name="Tatiana Gálffyová" userId="ef6a5834-b659-47ca-b98e-774fb9f9be31" providerId="ADAL" clId="{49A54AEF-971F-496C-B8E2-B8700A9B379D}" dt="2019-10-28T13:30:24.887" v="4066" actId="1076"/>
          <ac:picMkLst>
            <pc:docMk/>
            <pc:sldMk cId="3014671070" sldId="472"/>
            <ac:picMk id="42" creationId="{3411D568-239B-4E85-8706-872F8EB6F66E}"/>
          </ac:picMkLst>
        </pc:picChg>
      </pc:sldChg>
      <pc:sldChg chg="addSp delSp modSp add mod delAnim modAnim">
        <pc:chgData name="Tatiana Gálffyová" userId="ef6a5834-b659-47ca-b98e-774fb9f9be31" providerId="ADAL" clId="{49A54AEF-971F-496C-B8E2-B8700A9B379D}" dt="2019-10-29T13:34:39.546" v="6116" actId="167"/>
        <pc:sldMkLst>
          <pc:docMk/>
          <pc:sldMk cId="2523294904" sldId="473"/>
        </pc:sldMkLst>
        <pc:spChg chg="mod">
          <ac:chgData name="Tatiana Gálffyová" userId="ef6a5834-b659-47ca-b98e-774fb9f9be31" providerId="ADAL" clId="{49A54AEF-971F-496C-B8E2-B8700A9B379D}" dt="2019-10-29T11:31:57.028" v="5369" actId="14100"/>
          <ac:spMkLst>
            <pc:docMk/>
            <pc:sldMk cId="2523294904" sldId="473"/>
            <ac:spMk id="2" creationId="{AE26BAE9-0D55-4C15-B64A-7ECCA503E9C7}"/>
          </ac:spMkLst>
        </pc:spChg>
        <pc:spChg chg="del">
          <ac:chgData name="Tatiana Gálffyová" userId="ef6a5834-b659-47ca-b98e-774fb9f9be31" providerId="ADAL" clId="{49A54AEF-971F-496C-B8E2-B8700A9B379D}" dt="2019-10-29T06:16:47.878" v="4144" actId="478"/>
          <ac:spMkLst>
            <pc:docMk/>
            <pc:sldMk cId="2523294904" sldId="473"/>
            <ac:spMk id="3" creationId="{B6B79898-4AD9-40DA-838B-44B7A5A2CE9A}"/>
          </ac:spMkLst>
        </pc:spChg>
        <pc:spChg chg="add del mod">
          <ac:chgData name="Tatiana Gálffyová" userId="ef6a5834-b659-47ca-b98e-774fb9f9be31" providerId="ADAL" clId="{49A54AEF-971F-496C-B8E2-B8700A9B379D}" dt="2019-10-29T11:32:09.671" v="5372" actId="1076"/>
          <ac:spMkLst>
            <pc:docMk/>
            <pc:sldMk cId="2523294904" sldId="473"/>
            <ac:spMk id="9" creationId="{6B7A4A34-FFC1-4B38-8C39-68E91876B2E0}"/>
          </ac:spMkLst>
        </pc:spChg>
        <pc:spChg chg="add mod">
          <ac:chgData name="Tatiana Gálffyová" userId="ef6a5834-b659-47ca-b98e-774fb9f9be31" providerId="ADAL" clId="{49A54AEF-971F-496C-B8E2-B8700A9B379D}" dt="2019-10-29T11:31:57.028" v="5369" actId="14100"/>
          <ac:spMkLst>
            <pc:docMk/>
            <pc:sldMk cId="2523294904" sldId="473"/>
            <ac:spMk id="10" creationId="{302B5EFC-6245-4A79-B35A-1D57F149494E}"/>
          </ac:spMkLst>
        </pc:spChg>
        <pc:spChg chg="add del mod">
          <ac:chgData name="Tatiana Gálffyová" userId="ef6a5834-b659-47ca-b98e-774fb9f9be31" providerId="ADAL" clId="{49A54AEF-971F-496C-B8E2-B8700A9B379D}" dt="2019-10-29T10:20:57.438" v="4577" actId="478"/>
          <ac:spMkLst>
            <pc:docMk/>
            <pc:sldMk cId="2523294904" sldId="473"/>
            <ac:spMk id="12" creationId="{429D73F7-AAC2-4261-B20C-BF5318507AA0}"/>
          </ac:spMkLst>
        </pc:spChg>
        <pc:spChg chg="add del mod">
          <ac:chgData name="Tatiana Gálffyová" userId="ef6a5834-b659-47ca-b98e-774fb9f9be31" providerId="ADAL" clId="{49A54AEF-971F-496C-B8E2-B8700A9B379D}" dt="2019-10-29T10:20:55.102" v="4576" actId="478"/>
          <ac:spMkLst>
            <pc:docMk/>
            <pc:sldMk cId="2523294904" sldId="473"/>
            <ac:spMk id="13" creationId="{B0F942A7-F884-408A-BD27-275BEE41E0F7}"/>
          </ac:spMkLst>
        </pc:spChg>
        <pc:spChg chg="add del">
          <ac:chgData name="Tatiana Gálffyová" userId="ef6a5834-b659-47ca-b98e-774fb9f9be31" providerId="ADAL" clId="{49A54AEF-971F-496C-B8E2-B8700A9B379D}" dt="2019-10-29T10:22:44.687" v="4580"/>
          <ac:spMkLst>
            <pc:docMk/>
            <pc:sldMk cId="2523294904" sldId="473"/>
            <ac:spMk id="15" creationId="{884524E0-D519-4371-B859-1F675C6125FB}"/>
          </ac:spMkLst>
        </pc:spChg>
        <pc:spChg chg="add del">
          <ac:chgData name="Tatiana Gálffyová" userId="ef6a5834-b659-47ca-b98e-774fb9f9be31" providerId="ADAL" clId="{49A54AEF-971F-496C-B8E2-B8700A9B379D}" dt="2019-10-29T10:22:47.543" v="4582" actId="478"/>
          <ac:spMkLst>
            <pc:docMk/>
            <pc:sldMk cId="2523294904" sldId="473"/>
            <ac:spMk id="16" creationId="{969959C3-C9D2-4958-A5F6-A1EC4F3CD7DD}"/>
          </ac:spMkLst>
        </pc:spChg>
        <pc:spChg chg="add del">
          <ac:chgData name="Tatiana Gálffyová" userId="ef6a5834-b659-47ca-b98e-774fb9f9be31" providerId="ADAL" clId="{49A54AEF-971F-496C-B8E2-B8700A9B379D}" dt="2019-10-29T10:22:53.061" v="4584" actId="478"/>
          <ac:spMkLst>
            <pc:docMk/>
            <pc:sldMk cId="2523294904" sldId="473"/>
            <ac:spMk id="17" creationId="{8EEC24DD-079D-466E-8918-A6A824045D2B}"/>
          </ac:spMkLst>
        </pc:spChg>
        <pc:spChg chg="add mod">
          <ac:chgData name="Tatiana Gálffyová" userId="ef6a5834-b659-47ca-b98e-774fb9f9be31" providerId="ADAL" clId="{49A54AEF-971F-496C-B8E2-B8700A9B379D}" dt="2019-10-29T11:31:57.028" v="5369" actId="14100"/>
          <ac:spMkLst>
            <pc:docMk/>
            <pc:sldMk cId="2523294904" sldId="473"/>
            <ac:spMk id="55" creationId="{E1151357-A22D-4D45-8C95-20C4E720E4C4}"/>
          </ac:spMkLst>
        </pc:spChg>
        <pc:spChg chg="add mod">
          <ac:chgData name="Tatiana Gálffyová" userId="ef6a5834-b659-47ca-b98e-774fb9f9be31" providerId="ADAL" clId="{49A54AEF-971F-496C-B8E2-B8700A9B379D}" dt="2019-10-29T12:33:12.365" v="5688" actId="14100"/>
          <ac:spMkLst>
            <pc:docMk/>
            <pc:sldMk cId="2523294904" sldId="473"/>
            <ac:spMk id="78" creationId="{A5839D53-E1CB-4EB7-9A5F-8CB4874B63B9}"/>
          </ac:spMkLst>
        </pc:spChg>
        <pc:spChg chg="add mod">
          <ac:chgData name="Tatiana Gálffyová" userId="ef6a5834-b659-47ca-b98e-774fb9f9be31" providerId="ADAL" clId="{49A54AEF-971F-496C-B8E2-B8700A9B379D}" dt="2019-10-29T12:33:04.749" v="5687" actId="1076"/>
          <ac:spMkLst>
            <pc:docMk/>
            <pc:sldMk cId="2523294904" sldId="473"/>
            <ac:spMk id="80" creationId="{F0AC7713-5429-4275-9317-419BA5DE87D5}"/>
          </ac:spMkLst>
        </pc:spChg>
        <pc:spChg chg="add mod">
          <ac:chgData name="Tatiana Gálffyová" userId="ef6a5834-b659-47ca-b98e-774fb9f9be31" providerId="ADAL" clId="{49A54AEF-971F-496C-B8E2-B8700A9B379D}" dt="2019-10-29T12:33:43.189" v="5695" actId="1037"/>
          <ac:spMkLst>
            <pc:docMk/>
            <pc:sldMk cId="2523294904" sldId="473"/>
            <ac:spMk id="81" creationId="{C8B53C6C-3B68-440C-97F1-64F380921C37}"/>
          </ac:spMkLst>
        </pc:spChg>
        <pc:spChg chg="add mod">
          <ac:chgData name="Tatiana Gálffyová" userId="ef6a5834-b659-47ca-b98e-774fb9f9be31" providerId="ADAL" clId="{49A54AEF-971F-496C-B8E2-B8700A9B379D}" dt="2019-10-29T11:33:38.839" v="5433" actId="20577"/>
          <ac:spMkLst>
            <pc:docMk/>
            <pc:sldMk cId="2523294904" sldId="473"/>
            <ac:spMk id="82" creationId="{0C75D018-037D-464A-9954-0F67595AE4E3}"/>
          </ac:spMkLst>
        </pc:spChg>
        <pc:spChg chg="add del">
          <ac:chgData name="Tatiana Gálffyová" userId="ef6a5834-b659-47ca-b98e-774fb9f9be31" providerId="ADAL" clId="{49A54AEF-971F-496C-B8E2-B8700A9B379D}" dt="2019-10-29T12:10:24.809" v="5611" actId="478"/>
          <ac:spMkLst>
            <pc:docMk/>
            <pc:sldMk cId="2523294904" sldId="473"/>
            <ac:spMk id="83" creationId="{B8EBCD0A-A538-4104-BBB6-6EFB4C96BD4A}"/>
          </ac:spMkLst>
        </pc:spChg>
        <pc:spChg chg="add mod">
          <ac:chgData name="Tatiana Gálffyová" userId="ef6a5834-b659-47ca-b98e-774fb9f9be31" providerId="ADAL" clId="{49A54AEF-971F-496C-B8E2-B8700A9B379D}" dt="2019-10-29T13:23:46.088" v="6099" actId="1076"/>
          <ac:spMkLst>
            <pc:docMk/>
            <pc:sldMk cId="2523294904" sldId="473"/>
            <ac:spMk id="84" creationId="{8C9CC0DD-F88E-4C95-813B-59D4877D392F}"/>
          </ac:spMkLst>
        </pc:spChg>
        <pc:spChg chg="add mod">
          <ac:chgData name="Tatiana Gálffyová" userId="ef6a5834-b659-47ca-b98e-774fb9f9be31" providerId="ADAL" clId="{49A54AEF-971F-496C-B8E2-B8700A9B379D}" dt="2019-10-29T12:33:01.485" v="5686" actId="14100"/>
          <ac:spMkLst>
            <pc:docMk/>
            <pc:sldMk cId="2523294904" sldId="473"/>
            <ac:spMk id="88" creationId="{A965D9CF-BD2C-4C05-8966-6C25C4E4BB93}"/>
          </ac:spMkLst>
        </pc:spChg>
        <pc:graphicFrameChg chg="add mod ord">
          <ac:chgData name="Tatiana Gálffyová" userId="ef6a5834-b659-47ca-b98e-774fb9f9be31" providerId="ADAL" clId="{49A54AEF-971F-496C-B8E2-B8700A9B379D}" dt="2019-10-29T12:35:12.877" v="5701" actId="167"/>
          <ac:graphicFrameMkLst>
            <pc:docMk/>
            <pc:sldMk cId="2523294904" sldId="473"/>
            <ac:graphicFrameMk id="4" creationId="{80E626C1-2DE3-45C6-8825-DD835BF0B1F0}"/>
          </ac:graphicFrameMkLst>
        </pc:graphicFrameChg>
        <pc:picChg chg="add del mod">
          <ac:chgData name="Tatiana Gálffyová" userId="ef6a5834-b659-47ca-b98e-774fb9f9be31" providerId="ADAL" clId="{49A54AEF-971F-496C-B8E2-B8700A9B379D}" dt="2019-10-29T10:27:33.186" v="4779" actId="478"/>
          <ac:picMkLst>
            <pc:docMk/>
            <pc:sldMk cId="2523294904" sldId="473"/>
            <ac:picMk id="25" creationId="{E4140530-2621-43BF-8793-BCBEE07240CE}"/>
          </ac:picMkLst>
        </pc:picChg>
        <pc:picChg chg="add del mod">
          <ac:chgData name="Tatiana Gálffyová" userId="ef6a5834-b659-47ca-b98e-774fb9f9be31" providerId="ADAL" clId="{49A54AEF-971F-496C-B8E2-B8700A9B379D}" dt="2019-10-29T10:29:33.296" v="4881" actId="478"/>
          <ac:picMkLst>
            <pc:docMk/>
            <pc:sldMk cId="2523294904" sldId="473"/>
            <ac:picMk id="26" creationId="{88DCEDAF-E44F-4A44-A1C1-026679F19172}"/>
          </ac:picMkLst>
        </pc:picChg>
        <pc:picChg chg="add del mod">
          <ac:chgData name="Tatiana Gálffyová" userId="ef6a5834-b659-47ca-b98e-774fb9f9be31" providerId="ADAL" clId="{49A54AEF-971F-496C-B8E2-B8700A9B379D}" dt="2019-10-29T10:29:35.647" v="4882" actId="478"/>
          <ac:picMkLst>
            <pc:docMk/>
            <pc:sldMk cId="2523294904" sldId="473"/>
            <ac:picMk id="27" creationId="{1BAD2763-DE77-4B0F-A9BE-80837D1FF85D}"/>
          </ac:picMkLst>
        </pc:picChg>
        <pc:picChg chg="add del mod">
          <ac:chgData name="Tatiana Gálffyová" userId="ef6a5834-b659-47ca-b98e-774fb9f9be31" providerId="ADAL" clId="{49A54AEF-971F-496C-B8E2-B8700A9B379D}" dt="2019-10-29T10:29:37.661" v="4883" actId="478"/>
          <ac:picMkLst>
            <pc:docMk/>
            <pc:sldMk cId="2523294904" sldId="473"/>
            <ac:picMk id="28" creationId="{1FE5B323-1290-4A39-8F49-1108BD50E674}"/>
          </ac:picMkLst>
        </pc:picChg>
        <pc:picChg chg="add del mod">
          <ac:chgData name="Tatiana Gálffyová" userId="ef6a5834-b659-47ca-b98e-774fb9f9be31" providerId="ADAL" clId="{49A54AEF-971F-496C-B8E2-B8700A9B379D}" dt="2019-10-29T10:34:58.119" v="5057" actId="478"/>
          <ac:picMkLst>
            <pc:docMk/>
            <pc:sldMk cId="2523294904" sldId="473"/>
            <ac:picMk id="31" creationId="{727A1648-2829-44B5-8E0B-6C5A8105B059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32" creationId="{476E9361-6AF2-4EDA-A703-36D497797E91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33" creationId="{F5245900-05FD-466D-B892-5F04D4DE4E19}"/>
          </ac:picMkLst>
        </pc:picChg>
        <pc:picChg chg="add del mod">
          <ac:chgData name="Tatiana Gálffyová" userId="ef6a5834-b659-47ca-b98e-774fb9f9be31" providerId="ADAL" clId="{49A54AEF-971F-496C-B8E2-B8700A9B379D}" dt="2019-10-29T11:15:14.719" v="5274" actId="478"/>
          <ac:picMkLst>
            <pc:docMk/>
            <pc:sldMk cId="2523294904" sldId="473"/>
            <ac:picMk id="34" creationId="{05660223-B9B8-4CA6-8153-F72C58527801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35" creationId="{E337A142-2554-41FB-A6F1-68FD06CF855E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36" creationId="{DF1754B0-05EB-49EB-86E1-4E1619A398B9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37" creationId="{7F1D129D-1DB6-4819-86EF-7D17FB20A3DE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38" creationId="{D7F28A44-A855-4AB3-88F2-71F39A81A7C7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39" creationId="{1A07BA0D-61C9-4F6F-9ECD-A84A734FDFE4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40" creationId="{DEC59E58-8266-4841-A95C-46DFD08EE8F1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41" creationId="{757D4C81-8C12-4355-9C9F-E3FC9610A7F4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42" creationId="{397F0372-2002-4CEC-9AED-11C87069EE99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43" creationId="{F46EB5DE-4BE0-4729-A534-F61DD75A5452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44" creationId="{B401354A-9638-4206-AA26-48CE0D46C62E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45" creationId="{3F5F17FF-7FFF-4F4D-B3EC-1283A21BE145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46" creationId="{D5EDA96D-4CCB-411A-9CFC-6BFCE1B54103}"/>
          </ac:picMkLst>
        </pc:picChg>
        <pc:picChg chg="add del mod">
          <ac:chgData name="Tatiana Gálffyová" userId="ef6a5834-b659-47ca-b98e-774fb9f9be31" providerId="ADAL" clId="{49A54AEF-971F-496C-B8E2-B8700A9B379D}" dt="2019-10-29T11:15:08.749" v="5271" actId="478"/>
          <ac:picMkLst>
            <pc:docMk/>
            <pc:sldMk cId="2523294904" sldId="473"/>
            <ac:picMk id="47" creationId="{A7F0DF65-6D70-408F-9457-BF5AA335D15B}"/>
          </ac:picMkLst>
        </pc:picChg>
        <pc:picChg chg="add del mod">
          <ac:chgData name="Tatiana Gálffyová" userId="ef6a5834-b659-47ca-b98e-774fb9f9be31" providerId="ADAL" clId="{49A54AEF-971F-496C-B8E2-B8700A9B379D}" dt="2019-10-29T11:15:10.432" v="5272" actId="478"/>
          <ac:picMkLst>
            <pc:docMk/>
            <pc:sldMk cId="2523294904" sldId="473"/>
            <ac:picMk id="48" creationId="{33B1AE04-E31A-4B16-8186-23B712EC62E8}"/>
          </ac:picMkLst>
        </pc:picChg>
        <pc:picChg chg="add del mod">
          <ac:chgData name="Tatiana Gálffyová" userId="ef6a5834-b659-47ca-b98e-774fb9f9be31" providerId="ADAL" clId="{49A54AEF-971F-496C-B8E2-B8700A9B379D}" dt="2019-10-29T11:15:13.012" v="5273" actId="478"/>
          <ac:picMkLst>
            <pc:docMk/>
            <pc:sldMk cId="2523294904" sldId="473"/>
            <ac:picMk id="49" creationId="{D4F11A52-5CD8-4216-8EB8-B56F1B23A5D2}"/>
          </ac:picMkLst>
        </pc:picChg>
        <pc:picChg chg="add del mod">
          <ac:chgData name="Tatiana Gálffyová" userId="ef6a5834-b659-47ca-b98e-774fb9f9be31" providerId="ADAL" clId="{49A54AEF-971F-496C-B8E2-B8700A9B379D}" dt="2019-10-29T11:15:06.957" v="5270" actId="478"/>
          <ac:picMkLst>
            <pc:docMk/>
            <pc:sldMk cId="2523294904" sldId="473"/>
            <ac:picMk id="50" creationId="{A5F64911-C48B-4CCB-860F-ABCB6F8915B1}"/>
          </ac:picMkLst>
        </pc:picChg>
        <pc:picChg chg="add del mod">
          <ac:chgData name="Tatiana Gálffyová" userId="ef6a5834-b659-47ca-b98e-774fb9f9be31" providerId="ADAL" clId="{49A54AEF-971F-496C-B8E2-B8700A9B379D}" dt="2019-10-29T11:15:16.755" v="5275" actId="478"/>
          <ac:picMkLst>
            <pc:docMk/>
            <pc:sldMk cId="2523294904" sldId="473"/>
            <ac:picMk id="54" creationId="{CCA7DFB7-78A4-45E6-BCDD-5821D23F4A0C}"/>
          </ac:picMkLst>
        </pc:picChg>
        <pc:picChg chg="add del mod">
          <ac:chgData name="Tatiana Gálffyová" userId="ef6a5834-b659-47ca-b98e-774fb9f9be31" providerId="ADAL" clId="{49A54AEF-971F-496C-B8E2-B8700A9B379D}" dt="2019-10-29T12:33:17.395" v="5692" actId="1037"/>
          <ac:picMkLst>
            <pc:docMk/>
            <pc:sldMk cId="2523294904" sldId="473"/>
            <ac:picMk id="70" creationId="{DB9DBC3C-35D8-43EF-AEFE-C3F09FDF212D}"/>
          </ac:picMkLst>
        </pc:picChg>
        <pc:picChg chg="add mod">
          <ac:chgData name="Tatiana Gálffyová" userId="ef6a5834-b659-47ca-b98e-774fb9f9be31" providerId="ADAL" clId="{49A54AEF-971F-496C-B8E2-B8700A9B379D}" dt="2019-10-29T11:31:57.028" v="5369" actId="14100"/>
          <ac:picMkLst>
            <pc:docMk/>
            <pc:sldMk cId="2523294904" sldId="473"/>
            <ac:picMk id="71" creationId="{9661E4E7-4928-4F5C-B1D4-E18CEC58D4E8}"/>
          </ac:picMkLst>
        </pc:picChg>
        <pc:picChg chg="add del mod">
          <ac:chgData name="Tatiana Gálffyová" userId="ef6a5834-b659-47ca-b98e-774fb9f9be31" providerId="ADAL" clId="{49A54AEF-971F-496C-B8E2-B8700A9B379D}" dt="2019-10-29T11:32:01.711" v="5370" actId="478"/>
          <ac:picMkLst>
            <pc:docMk/>
            <pc:sldMk cId="2523294904" sldId="473"/>
            <ac:picMk id="1030" creationId="{A94C304E-97F8-4F2B-95DC-89672DCA1553}"/>
          </ac:picMkLst>
        </pc:picChg>
        <pc:picChg chg="add del mod">
          <ac:chgData name="Tatiana Gálffyová" userId="ef6a5834-b659-47ca-b98e-774fb9f9be31" providerId="ADAL" clId="{49A54AEF-971F-496C-B8E2-B8700A9B379D}" dt="2019-10-29T11:29:26.194" v="5352" actId="478"/>
          <ac:picMkLst>
            <pc:docMk/>
            <pc:sldMk cId="2523294904" sldId="473"/>
            <ac:picMk id="1032" creationId="{EFEF5D59-433C-4F95-8CE2-A9A2373A157D}"/>
          </ac:picMkLst>
        </pc:picChg>
        <pc:picChg chg="add del mod">
          <ac:chgData name="Tatiana Gálffyová" userId="ef6a5834-b659-47ca-b98e-774fb9f9be31" providerId="ADAL" clId="{49A54AEF-971F-496C-B8E2-B8700A9B379D}" dt="2019-10-29T12:32:52.947" v="5685" actId="14100"/>
          <ac:picMkLst>
            <pc:docMk/>
            <pc:sldMk cId="2523294904" sldId="473"/>
            <ac:picMk id="1034" creationId="{9AC67582-39A9-4B02-ABE0-AB14ED5F9214}"/>
          </ac:picMkLst>
        </pc:picChg>
        <pc:cxnChg chg="add del mod">
          <ac:chgData name="Tatiana Gálffyová" userId="ef6a5834-b659-47ca-b98e-774fb9f9be31" providerId="ADAL" clId="{49A54AEF-971F-496C-B8E2-B8700A9B379D}" dt="2019-10-29T11:32:07.395" v="5371" actId="14100"/>
          <ac:cxnSpMkLst>
            <pc:docMk/>
            <pc:sldMk cId="2523294904" sldId="473"/>
            <ac:cxnSpMk id="6" creationId="{6A831142-A075-4537-8E1D-F16ACAC398DC}"/>
          </ac:cxnSpMkLst>
        </pc:cxnChg>
        <pc:cxnChg chg="add mod">
          <ac:chgData name="Tatiana Gálffyová" userId="ef6a5834-b659-47ca-b98e-774fb9f9be31" providerId="ADAL" clId="{49A54AEF-971F-496C-B8E2-B8700A9B379D}" dt="2019-10-29T11:31:57.028" v="5369" actId="14100"/>
          <ac:cxnSpMkLst>
            <pc:docMk/>
            <pc:sldMk cId="2523294904" sldId="473"/>
            <ac:cxnSpMk id="11" creationId="{A3E08A3E-D272-4F5B-AC22-26F8201FDD77}"/>
          </ac:cxnSpMkLst>
        </pc:cxnChg>
        <pc:cxnChg chg="add mod ord">
          <ac:chgData name="Tatiana Gálffyová" userId="ef6a5834-b659-47ca-b98e-774fb9f9be31" providerId="ADAL" clId="{49A54AEF-971F-496C-B8E2-B8700A9B379D}" dt="2019-10-29T11:31:57.028" v="5369" actId="14100"/>
          <ac:cxnSpMkLst>
            <pc:docMk/>
            <pc:sldMk cId="2523294904" sldId="473"/>
            <ac:cxnSpMk id="19" creationId="{ADFA393F-71A5-42AF-9243-4E8265C9F4D5}"/>
          </ac:cxnSpMkLst>
        </pc:cxnChg>
        <pc:cxnChg chg="add mod ord">
          <ac:chgData name="Tatiana Gálffyová" userId="ef6a5834-b659-47ca-b98e-774fb9f9be31" providerId="ADAL" clId="{49A54AEF-971F-496C-B8E2-B8700A9B379D}" dt="2019-10-29T11:31:57.028" v="5369" actId="14100"/>
          <ac:cxnSpMkLst>
            <pc:docMk/>
            <pc:sldMk cId="2523294904" sldId="473"/>
            <ac:cxnSpMk id="21" creationId="{86D3C735-DAF0-445E-9089-51F62F6F1127}"/>
          </ac:cxnSpMkLst>
        </pc:cxnChg>
        <pc:cxnChg chg="add mod ord">
          <ac:chgData name="Tatiana Gálffyová" userId="ef6a5834-b659-47ca-b98e-774fb9f9be31" providerId="ADAL" clId="{49A54AEF-971F-496C-B8E2-B8700A9B379D}" dt="2019-10-29T13:34:39.546" v="6116" actId="167"/>
          <ac:cxnSpMkLst>
            <pc:docMk/>
            <pc:sldMk cId="2523294904" sldId="473"/>
            <ac:cxnSpMk id="22" creationId="{EEBF9F80-85FC-41E8-9134-F5CBD702C9BF}"/>
          </ac:cxnSpMkLst>
        </pc:cxnChg>
        <pc:cxnChg chg="add del mod ord">
          <ac:chgData name="Tatiana Gálffyová" userId="ef6a5834-b659-47ca-b98e-774fb9f9be31" providerId="ADAL" clId="{49A54AEF-971F-496C-B8E2-B8700A9B379D}" dt="2019-10-29T11:14:02.582" v="5233" actId="478"/>
          <ac:cxnSpMkLst>
            <pc:docMk/>
            <pc:sldMk cId="2523294904" sldId="473"/>
            <ac:cxnSpMk id="23" creationId="{4CBBDEAF-3C1D-48F3-9DCF-7B1F9517A7DD}"/>
          </ac:cxnSpMkLst>
        </pc:cxnChg>
        <pc:cxnChg chg="add mod ord">
          <ac:chgData name="Tatiana Gálffyová" userId="ef6a5834-b659-47ca-b98e-774fb9f9be31" providerId="ADAL" clId="{49A54AEF-971F-496C-B8E2-B8700A9B379D}" dt="2019-10-29T11:31:57.028" v="5369" actId="14100"/>
          <ac:cxnSpMkLst>
            <pc:docMk/>
            <pc:sldMk cId="2523294904" sldId="473"/>
            <ac:cxnSpMk id="24" creationId="{1F9B3145-0C94-4B69-B610-35D444FDFFC2}"/>
          </ac:cxnSpMkLst>
        </pc:cxnChg>
        <pc:cxnChg chg="add mod ord">
          <ac:chgData name="Tatiana Gálffyová" userId="ef6a5834-b659-47ca-b98e-774fb9f9be31" providerId="ADAL" clId="{49A54AEF-971F-496C-B8E2-B8700A9B379D}" dt="2019-10-29T11:31:57.028" v="5369" actId="14100"/>
          <ac:cxnSpMkLst>
            <pc:docMk/>
            <pc:sldMk cId="2523294904" sldId="473"/>
            <ac:cxnSpMk id="29" creationId="{345BA76C-4340-421F-87C6-54F3EA9121D2}"/>
          </ac:cxnSpMkLst>
        </pc:cxnChg>
        <pc:cxnChg chg="add del mod">
          <ac:chgData name="Tatiana Gálffyová" userId="ef6a5834-b659-47ca-b98e-774fb9f9be31" providerId="ADAL" clId="{49A54AEF-971F-496C-B8E2-B8700A9B379D}" dt="2019-10-29T10:34:50.346" v="5054" actId="478"/>
          <ac:cxnSpMkLst>
            <pc:docMk/>
            <pc:sldMk cId="2523294904" sldId="473"/>
            <ac:cxnSpMk id="30" creationId="{D4717E1D-6768-4413-9CEE-360536B639BC}"/>
          </ac:cxnSpMkLst>
        </pc:cxnChg>
        <pc:cxnChg chg="add del mod">
          <ac:chgData name="Tatiana Gálffyová" userId="ef6a5834-b659-47ca-b98e-774fb9f9be31" providerId="ADAL" clId="{49A54AEF-971F-496C-B8E2-B8700A9B379D}" dt="2019-10-29T11:29:10.279" v="5345" actId="478"/>
          <ac:cxnSpMkLst>
            <pc:docMk/>
            <pc:sldMk cId="2523294904" sldId="473"/>
            <ac:cxnSpMk id="65" creationId="{A23F6218-3BB5-405A-959F-97D10F5ADC81}"/>
          </ac:cxnSpMkLst>
        </pc:cxnChg>
        <pc:cxnChg chg="add del mod">
          <ac:chgData name="Tatiana Gálffyová" userId="ef6a5834-b659-47ca-b98e-774fb9f9be31" providerId="ADAL" clId="{49A54AEF-971F-496C-B8E2-B8700A9B379D}" dt="2019-10-29T11:29:14.836" v="5347" actId="478"/>
          <ac:cxnSpMkLst>
            <pc:docMk/>
            <pc:sldMk cId="2523294904" sldId="473"/>
            <ac:cxnSpMk id="67" creationId="{51B397DC-6144-4A79-A0F2-E0447B07F25D}"/>
          </ac:cxnSpMkLst>
        </pc:cxnChg>
        <pc:cxnChg chg="add del mod">
          <ac:chgData name="Tatiana Gálffyová" userId="ef6a5834-b659-47ca-b98e-774fb9f9be31" providerId="ADAL" clId="{49A54AEF-971F-496C-B8E2-B8700A9B379D}" dt="2019-10-29T12:30:54.720" v="5660" actId="478"/>
          <ac:cxnSpMkLst>
            <pc:docMk/>
            <pc:sldMk cId="2523294904" sldId="473"/>
            <ac:cxnSpMk id="85" creationId="{B9A939C3-B636-41A8-873D-64B9F57B884A}"/>
          </ac:cxnSpMkLst>
        </pc:cxnChg>
      </pc:sldChg>
      <pc:sldChg chg="addSp delSp modSp add mod delAnim modAnim">
        <pc:chgData name="Tatiana Gálffyová" userId="ef6a5834-b659-47ca-b98e-774fb9f9be31" providerId="ADAL" clId="{49A54AEF-971F-496C-B8E2-B8700A9B379D}" dt="2019-10-29T13:22:14.226" v="6077" actId="1076"/>
        <pc:sldMkLst>
          <pc:docMk/>
          <pc:sldMk cId="1121685386" sldId="474"/>
        </pc:sldMkLst>
        <pc:spChg chg="mod">
          <ac:chgData name="Tatiana Gálffyová" userId="ef6a5834-b659-47ca-b98e-774fb9f9be31" providerId="ADAL" clId="{49A54AEF-971F-496C-B8E2-B8700A9B379D}" dt="2019-10-29T11:48:50.673" v="5503" actId="20577"/>
          <ac:spMkLst>
            <pc:docMk/>
            <pc:sldMk cId="1121685386" sldId="474"/>
            <ac:spMk id="2" creationId="{AE26BAE9-0D55-4C15-B64A-7ECCA503E9C7}"/>
          </ac:spMkLst>
        </pc:spChg>
        <pc:spChg chg="del mod">
          <ac:chgData name="Tatiana Gálffyová" userId="ef6a5834-b659-47ca-b98e-774fb9f9be31" providerId="ADAL" clId="{49A54AEF-971F-496C-B8E2-B8700A9B379D}" dt="2019-10-29T11:48:15.151" v="5445" actId="478"/>
          <ac:spMkLst>
            <pc:docMk/>
            <pc:sldMk cId="1121685386" sldId="474"/>
            <ac:spMk id="9" creationId="{6B7A4A34-FFC1-4B38-8C39-68E91876B2E0}"/>
          </ac:spMkLst>
        </pc:spChg>
        <pc:spChg chg="del">
          <ac:chgData name="Tatiana Gálffyová" userId="ef6a5834-b659-47ca-b98e-774fb9f9be31" providerId="ADAL" clId="{49A54AEF-971F-496C-B8E2-B8700A9B379D}" dt="2019-10-29T11:48:09.580" v="5440" actId="478"/>
          <ac:spMkLst>
            <pc:docMk/>
            <pc:sldMk cId="1121685386" sldId="474"/>
            <ac:spMk id="10" creationId="{302B5EFC-6245-4A79-B35A-1D57F149494E}"/>
          </ac:spMkLst>
        </pc:spChg>
        <pc:spChg chg="del">
          <ac:chgData name="Tatiana Gálffyová" userId="ef6a5834-b659-47ca-b98e-774fb9f9be31" providerId="ADAL" clId="{49A54AEF-971F-496C-B8E2-B8700A9B379D}" dt="2019-10-29T11:48:39.016" v="5453" actId="478"/>
          <ac:spMkLst>
            <pc:docMk/>
            <pc:sldMk cId="1121685386" sldId="474"/>
            <ac:spMk id="55" creationId="{E1151357-A22D-4D45-8C95-20C4E720E4C4}"/>
          </ac:spMkLst>
        </pc:spChg>
        <pc:spChg chg="add del mod">
          <ac:chgData name="Tatiana Gálffyová" userId="ef6a5834-b659-47ca-b98e-774fb9f9be31" providerId="ADAL" clId="{49A54AEF-971F-496C-B8E2-B8700A9B379D}" dt="2019-10-29T12:12:02.199" v="5619" actId="478"/>
          <ac:spMkLst>
            <pc:docMk/>
            <pc:sldMk cId="1121685386" sldId="474"/>
            <ac:spMk id="72" creationId="{730D8BA1-382E-4803-ACE2-8BAC4A3A89AC}"/>
          </ac:spMkLst>
        </pc:spChg>
        <pc:spChg chg="add mod ord">
          <ac:chgData name="Tatiana Gálffyová" userId="ef6a5834-b659-47ca-b98e-774fb9f9be31" providerId="ADAL" clId="{49A54AEF-971F-496C-B8E2-B8700A9B379D}" dt="2019-10-29T12:52:00.438" v="5835" actId="14100"/>
          <ac:spMkLst>
            <pc:docMk/>
            <pc:sldMk cId="1121685386" sldId="474"/>
            <ac:spMk id="74" creationId="{312A22EF-5F7A-4A40-BC1F-D67705619CC6}"/>
          </ac:spMkLst>
        </pc:spChg>
        <pc:spChg chg="add mod">
          <ac:chgData name="Tatiana Gálffyová" userId="ef6a5834-b659-47ca-b98e-774fb9f9be31" providerId="ADAL" clId="{49A54AEF-971F-496C-B8E2-B8700A9B379D}" dt="2019-10-29T12:40:41.156" v="5728" actId="1076"/>
          <ac:spMkLst>
            <pc:docMk/>
            <pc:sldMk cId="1121685386" sldId="474"/>
            <ac:spMk id="75" creationId="{037070CA-5D23-41A3-B0A3-B8B703229424}"/>
          </ac:spMkLst>
        </pc:spChg>
        <pc:spChg chg="add mod">
          <ac:chgData name="Tatiana Gálffyová" userId="ef6a5834-b659-47ca-b98e-774fb9f9be31" providerId="ADAL" clId="{49A54AEF-971F-496C-B8E2-B8700A9B379D}" dt="2019-10-29T12:40:54.367" v="5732" actId="1076"/>
          <ac:spMkLst>
            <pc:docMk/>
            <pc:sldMk cId="1121685386" sldId="474"/>
            <ac:spMk id="76" creationId="{88F878D4-5C70-40B1-B5EB-725E748288FF}"/>
          </ac:spMkLst>
        </pc:spChg>
        <pc:spChg chg="add mod">
          <ac:chgData name="Tatiana Gálffyová" userId="ef6a5834-b659-47ca-b98e-774fb9f9be31" providerId="ADAL" clId="{49A54AEF-971F-496C-B8E2-B8700A9B379D}" dt="2019-10-29T12:50:01.031" v="5759" actId="1076"/>
          <ac:spMkLst>
            <pc:docMk/>
            <pc:sldMk cId="1121685386" sldId="474"/>
            <ac:spMk id="77" creationId="{50FBDCB5-AF62-497F-A0E1-CC7F27B77BF8}"/>
          </ac:spMkLst>
        </pc:spChg>
        <pc:spChg chg="add mod">
          <ac:chgData name="Tatiana Gálffyová" userId="ef6a5834-b659-47ca-b98e-774fb9f9be31" providerId="ADAL" clId="{49A54AEF-971F-496C-B8E2-B8700A9B379D}" dt="2019-10-29T12:52:48.056" v="5864" actId="688"/>
          <ac:spMkLst>
            <pc:docMk/>
            <pc:sldMk cId="1121685386" sldId="474"/>
            <ac:spMk id="78" creationId="{7D08589E-E38B-40EB-A117-B90F94F8A539}"/>
          </ac:spMkLst>
        </pc:spChg>
        <pc:spChg chg="add mod">
          <ac:chgData name="Tatiana Gálffyová" userId="ef6a5834-b659-47ca-b98e-774fb9f9be31" providerId="ADAL" clId="{49A54AEF-971F-496C-B8E2-B8700A9B379D}" dt="2019-10-29T12:50:48.906" v="5796" actId="1076"/>
          <ac:spMkLst>
            <pc:docMk/>
            <pc:sldMk cId="1121685386" sldId="474"/>
            <ac:spMk id="79" creationId="{7178FD1C-241B-4ABA-B0A3-E24D73E28785}"/>
          </ac:spMkLst>
        </pc:spChg>
        <pc:spChg chg="del mod">
          <ac:chgData name="Tatiana Gálffyová" userId="ef6a5834-b659-47ca-b98e-774fb9f9be31" providerId="ADAL" clId="{49A54AEF-971F-496C-B8E2-B8700A9B379D}" dt="2019-10-29T11:48:34.363" v="5451" actId="478"/>
          <ac:spMkLst>
            <pc:docMk/>
            <pc:sldMk cId="1121685386" sldId="474"/>
            <ac:spMk id="80" creationId="{F0AC7713-5429-4275-9317-419BA5DE87D5}"/>
          </ac:spMkLst>
        </pc:spChg>
        <pc:spChg chg="del mod">
          <ac:chgData name="Tatiana Gálffyová" userId="ef6a5834-b659-47ca-b98e-774fb9f9be31" providerId="ADAL" clId="{49A54AEF-971F-496C-B8E2-B8700A9B379D}" dt="2019-10-29T11:48:34.363" v="5451" actId="478"/>
          <ac:spMkLst>
            <pc:docMk/>
            <pc:sldMk cId="1121685386" sldId="474"/>
            <ac:spMk id="81" creationId="{C8B53C6C-3B68-440C-97F1-64F380921C37}"/>
          </ac:spMkLst>
        </pc:spChg>
        <pc:spChg chg="del">
          <ac:chgData name="Tatiana Gálffyová" userId="ef6a5834-b659-47ca-b98e-774fb9f9be31" providerId="ADAL" clId="{49A54AEF-971F-496C-B8E2-B8700A9B379D}" dt="2019-10-29T11:48:17.357" v="5448" actId="478"/>
          <ac:spMkLst>
            <pc:docMk/>
            <pc:sldMk cId="1121685386" sldId="474"/>
            <ac:spMk id="82" creationId="{0C75D018-037D-464A-9954-0F67595AE4E3}"/>
          </ac:spMkLst>
        </pc:spChg>
        <pc:spChg chg="add del mod">
          <ac:chgData name="Tatiana Gálffyová" userId="ef6a5834-b659-47ca-b98e-774fb9f9be31" providerId="ADAL" clId="{49A54AEF-971F-496C-B8E2-B8700A9B379D}" dt="2019-10-29T12:52:00.222" v="5834"/>
          <ac:spMkLst>
            <pc:docMk/>
            <pc:sldMk cId="1121685386" sldId="474"/>
            <ac:spMk id="83" creationId="{D842238B-88F8-4548-ADC5-37914FE15DD5}"/>
          </ac:spMkLst>
        </pc:spChg>
        <pc:spChg chg="add mod">
          <ac:chgData name="Tatiana Gálffyová" userId="ef6a5834-b659-47ca-b98e-774fb9f9be31" providerId="ADAL" clId="{49A54AEF-971F-496C-B8E2-B8700A9B379D}" dt="2019-10-29T12:52:35.379" v="5861" actId="1076"/>
          <ac:spMkLst>
            <pc:docMk/>
            <pc:sldMk cId="1121685386" sldId="474"/>
            <ac:spMk id="84" creationId="{03CE6DC6-EBB3-4730-BDD5-3C0914DFBDE5}"/>
          </ac:spMkLst>
        </pc:spChg>
        <pc:graphicFrameChg chg="del">
          <ac:chgData name="Tatiana Gálffyová" userId="ef6a5834-b659-47ca-b98e-774fb9f9be31" providerId="ADAL" clId="{49A54AEF-971F-496C-B8E2-B8700A9B379D}" dt="2019-10-29T11:48:08.267" v="5439" actId="478"/>
          <ac:graphicFrameMkLst>
            <pc:docMk/>
            <pc:sldMk cId="1121685386" sldId="474"/>
            <ac:graphicFrameMk id="4" creationId="{80E626C1-2DE3-45C6-8825-DD835BF0B1F0}"/>
          </ac:graphicFrameMkLst>
        </pc:graphicFrameChg>
        <pc:graphicFrameChg chg="add del">
          <ac:chgData name="Tatiana Gálffyová" userId="ef6a5834-b659-47ca-b98e-774fb9f9be31" providerId="ADAL" clId="{49A54AEF-971F-496C-B8E2-B8700A9B379D}" dt="2019-10-29T12:11:41.293" v="5613"/>
          <ac:graphicFrameMkLst>
            <pc:docMk/>
            <pc:sldMk cId="1121685386" sldId="474"/>
            <ac:graphicFrameMk id="12" creationId="{4C98F400-B1E0-40AD-A21C-843B3C9F38C9}"/>
          </ac:graphicFrameMkLst>
        </pc:graphicFrameChg>
        <pc:graphicFrameChg chg="add mod ord">
          <ac:chgData name="Tatiana Gálffyová" userId="ef6a5834-b659-47ca-b98e-774fb9f9be31" providerId="ADAL" clId="{49A54AEF-971F-496C-B8E2-B8700A9B379D}" dt="2019-10-29T12:55:27.217" v="5884"/>
          <ac:graphicFrameMkLst>
            <pc:docMk/>
            <pc:sldMk cId="1121685386" sldId="474"/>
            <ac:graphicFrameMk id="47" creationId="{3372F3F7-E219-4476-900B-A5B184E4C2CE}"/>
          </ac:graphicFrameMkLst>
        </pc:graphicFrame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32" creationId="{476E9361-6AF2-4EDA-A703-36D497797E91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33" creationId="{F5245900-05FD-466D-B892-5F04D4DE4E19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35" creationId="{E337A142-2554-41FB-A6F1-68FD06CF855E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36" creationId="{DF1754B0-05EB-49EB-86E1-4E1619A398B9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37" creationId="{7F1D129D-1DB6-4819-86EF-7D17FB20A3DE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38" creationId="{D7F28A44-A855-4AB3-88F2-71F39A81A7C7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39" creationId="{1A07BA0D-61C9-4F6F-9ECD-A84A734FDFE4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40" creationId="{DEC59E58-8266-4841-A95C-46DFD08EE8F1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41" creationId="{757D4C81-8C12-4355-9C9F-E3FC9610A7F4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42" creationId="{397F0372-2002-4CEC-9AED-11C87069EE99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43" creationId="{F46EB5DE-4BE0-4729-A534-F61DD75A5452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44" creationId="{B401354A-9638-4206-AA26-48CE0D46C62E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45" creationId="{3F5F17FF-7FFF-4F4D-B3EC-1283A21BE145}"/>
          </ac:picMkLst>
        </pc:picChg>
        <pc:picChg chg="del">
          <ac:chgData name="Tatiana Gálffyová" userId="ef6a5834-b659-47ca-b98e-774fb9f9be31" providerId="ADAL" clId="{49A54AEF-971F-496C-B8E2-B8700A9B379D}" dt="2019-10-29T11:48:36.844" v="5452" actId="478"/>
          <ac:picMkLst>
            <pc:docMk/>
            <pc:sldMk cId="1121685386" sldId="474"/>
            <ac:picMk id="46" creationId="{D5EDA96D-4CCB-411A-9CFC-6BFCE1B54103}"/>
          </ac:picMkLst>
        </pc:picChg>
        <pc:picChg chg="add mod">
          <ac:chgData name="Tatiana Gálffyová" userId="ef6a5834-b659-47ca-b98e-774fb9f9be31" providerId="ADAL" clId="{49A54AEF-971F-496C-B8E2-B8700A9B379D}" dt="2019-10-29T11:58:16.631" v="5568" actId="1076"/>
          <ac:picMkLst>
            <pc:docMk/>
            <pc:sldMk cId="1121685386" sldId="474"/>
            <ac:picMk id="54" creationId="{2CC88329-3BC4-4C5D-95FF-78A2B4120EDE}"/>
          </ac:picMkLst>
        </pc:picChg>
        <pc:picChg chg="add mod">
          <ac:chgData name="Tatiana Gálffyová" userId="ef6a5834-b659-47ca-b98e-774fb9f9be31" providerId="ADAL" clId="{49A54AEF-971F-496C-B8E2-B8700A9B379D}" dt="2019-10-29T12:07:54.892" v="5578" actId="1076"/>
          <ac:picMkLst>
            <pc:docMk/>
            <pc:sldMk cId="1121685386" sldId="474"/>
            <ac:picMk id="56" creationId="{FAA6A081-8877-4A8D-ABBF-822DD58AB609}"/>
          </ac:picMkLst>
        </pc:picChg>
        <pc:picChg chg="add mod">
          <ac:chgData name="Tatiana Gálffyová" userId="ef6a5834-b659-47ca-b98e-774fb9f9be31" providerId="ADAL" clId="{49A54AEF-971F-496C-B8E2-B8700A9B379D}" dt="2019-10-29T12:07:58.776" v="5580" actId="1076"/>
          <ac:picMkLst>
            <pc:docMk/>
            <pc:sldMk cId="1121685386" sldId="474"/>
            <ac:picMk id="57" creationId="{F96FAE20-8440-4DE5-B847-8827494E7CED}"/>
          </ac:picMkLst>
        </pc:picChg>
        <pc:picChg chg="add mod">
          <ac:chgData name="Tatiana Gálffyová" userId="ef6a5834-b659-47ca-b98e-774fb9f9be31" providerId="ADAL" clId="{49A54AEF-971F-496C-B8E2-B8700A9B379D}" dt="2019-10-29T12:08:02.071" v="5582" actId="1076"/>
          <ac:picMkLst>
            <pc:docMk/>
            <pc:sldMk cId="1121685386" sldId="474"/>
            <ac:picMk id="58" creationId="{2E433B0D-B19E-42CC-9CD2-7009B1AC8961}"/>
          </ac:picMkLst>
        </pc:picChg>
        <pc:picChg chg="add mod">
          <ac:chgData name="Tatiana Gálffyová" userId="ef6a5834-b659-47ca-b98e-774fb9f9be31" providerId="ADAL" clId="{49A54AEF-971F-496C-B8E2-B8700A9B379D}" dt="2019-10-29T12:08:05.788" v="5584" actId="1076"/>
          <ac:picMkLst>
            <pc:docMk/>
            <pc:sldMk cId="1121685386" sldId="474"/>
            <ac:picMk id="59" creationId="{648122F4-250E-4643-9A63-6ADDC5FCF584}"/>
          </ac:picMkLst>
        </pc:picChg>
        <pc:picChg chg="add mod">
          <ac:chgData name="Tatiana Gálffyová" userId="ef6a5834-b659-47ca-b98e-774fb9f9be31" providerId="ADAL" clId="{49A54AEF-971F-496C-B8E2-B8700A9B379D}" dt="2019-10-29T12:08:09.114" v="5586" actId="1076"/>
          <ac:picMkLst>
            <pc:docMk/>
            <pc:sldMk cId="1121685386" sldId="474"/>
            <ac:picMk id="60" creationId="{07B26024-5943-4791-B38D-650ED618E29A}"/>
          </ac:picMkLst>
        </pc:picChg>
        <pc:picChg chg="add mod">
          <ac:chgData name="Tatiana Gálffyová" userId="ef6a5834-b659-47ca-b98e-774fb9f9be31" providerId="ADAL" clId="{49A54AEF-971F-496C-B8E2-B8700A9B379D}" dt="2019-10-29T12:08:13.326" v="5588" actId="1076"/>
          <ac:picMkLst>
            <pc:docMk/>
            <pc:sldMk cId="1121685386" sldId="474"/>
            <ac:picMk id="61" creationId="{3C8728E0-4F25-42E2-A49E-AA89B666ED17}"/>
          </ac:picMkLst>
        </pc:picChg>
        <pc:picChg chg="add mod">
          <ac:chgData name="Tatiana Gálffyová" userId="ef6a5834-b659-47ca-b98e-774fb9f9be31" providerId="ADAL" clId="{49A54AEF-971F-496C-B8E2-B8700A9B379D}" dt="2019-10-29T12:08:17.590" v="5590" actId="1076"/>
          <ac:picMkLst>
            <pc:docMk/>
            <pc:sldMk cId="1121685386" sldId="474"/>
            <ac:picMk id="62" creationId="{8CD88C9E-DEC6-4AE7-A94C-12B9571DFBD6}"/>
          </ac:picMkLst>
        </pc:picChg>
        <pc:picChg chg="add mod">
          <ac:chgData name="Tatiana Gálffyová" userId="ef6a5834-b659-47ca-b98e-774fb9f9be31" providerId="ADAL" clId="{49A54AEF-971F-496C-B8E2-B8700A9B379D}" dt="2019-10-29T12:08:22.614" v="5592" actId="1076"/>
          <ac:picMkLst>
            <pc:docMk/>
            <pc:sldMk cId="1121685386" sldId="474"/>
            <ac:picMk id="63" creationId="{EC22A4B8-3A29-4858-8E7B-A7C10474252A}"/>
          </ac:picMkLst>
        </pc:picChg>
        <pc:picChg chg="add mod">
          <ac:chgData name="Tatiana Gálffyová" userId="ef6a5834-b659-47ca-b98e-774fb9f9be31" providerId="ADAL" clId="{49A54AEF-971F-496C-B8E2-B8700A9B379D}" dt="2019-10-29T12:08:26.215" v="5594" actId="1076"/>
          <ac:picMkLst>
            <pc:docMk/>
            <pc:sldMk cId="1121685386" sldId="474"/>
            <ac:picMk id="64" creationId="{74DD9257-73D1-4C86-BC46-78D186858956}"/>
          </ac:picMkLst>
        </pc:picChg>
        <pc:picChg chg="add mod">
          <ac:chgData name="Tatiana Gálffyová" userId="ef6a5834-b659-47ca-b98e-774fb9f9be31" providerId="ADAL" clId="{49A54AEF-971F-496C-B8E2-B8700A9B379D}" dt="2019-10-29T12:08:47.368" v="5605" actId="1076"/>
          <ac:picMkLst>
            <pc:docMk/>
            <pc:sldMk cId="1121685386" sldId="474"/>
            <ac:picMk id="65" creationId="{12E1AD2C-F8E3-448D-AD77-34FA60B92ABA}"/>
          </ac:picMkLst>
        </pc:picChg>
        <pc:picChg chg="add mod">
          <ac:chgData name="Tatiana Gálffyová" userId="ef6a5834-b659-47ca-b98e-774fb9f9be31" providerId="ADAL" clId="{49A54AEF-971F-496C-B8E2-B8700A9B379D}" dt="2019-10-29T12:08:33.984" v="5598" actId="1076"/>
          <ac:picMkLst>
            <pc:docMk/>
            <pc:sldMk cId="1121685386" sldId="474"/>
            <ac:picMk id="66" creationId="{AB99C545-5509-42A2-ACA6-D2CD24D7D7E3}"/>
          </ac:picMkLst>
        </pc:picChg>
        <pc:picChg chg="add mod">
          <ac:chgData name="Tatiana Gálffyová" userId="ef6a5834-b659-47ca-b98e-774fb9f9be31" providerId="ADAL" clId="{49A54AEF-971F-496C-B8E2-B8700A9B379D}" dt="2019-10-29T12:08:42.328" v="5603" actId="1076"/>
          <ac:picMkLst>
            <pc:docMk/>
            <pc:sldMk cId="1121685386" sldId="474"/>
            <ac:picMk id="67" creationId="{4EF56D31-B0DD-44AE-BC28-5A793B260C81}"/>
          </ac:picMkLst>
        </pc:picChg>
        <pc:picChg chg="add mod">
          <ac:chgData name="Tatiana Gálffyová" userId="ef6a5834-b659-47ca-b98e-774fb9f9be31" providerId="ADAL" clId="{49A54AEF-971F-496C-B8E2-B8700A9B379D}" dt="2019-10-29T12:08:45.208" v="5604" actId="1076"/>
          <ac:picMkLst>
            <pc:docMk/>
            <pc:sldMk cId="1121685386" sldId="474"/>
            <ac:picMk id="68" creationId="{7243A1C5-19EC-4E1F-A10E-221D9B636F90}"/>
          </ac:picMkLst>
        </pc:picChg>
        <pc:picChg chg="add mod">
          <ac:chgData name="Tatiana Gálffyová" userId="ef6a5834-b659-47ca-b98e-774fb9f9be31" providerId="ADAL" clId="{49A54AEF-971F-496C-B8E2-B8700A9B379D}" dt="2019-10-29T12:08:56.894" v="5608" actId="1076"/>
          <ac:picMkLst>
            <pc:docMk/>
            <pc:sldMk cId="1121685386" sldId="474"/>
            <ac:picMk id="69" creationId="{C4FE98BC-3486-4E18-8C0E-2258D4236188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70" creationId="{DB9DBC3C-35D8-43EF-AEFE-C3F09FDF212D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71" creationId="{9661E4E7-4928-4F5C-B1D4-E18CEC58D4E8}"/>
          </ac:picMkLst>
        </pc:picChg>
        <pc:picChg chg="add del mod">
          <ac:chgData name="Tatiana Gálffyová" userId="ef6a5834-b659-47ca-b98e-774fb9f9be31" providerId="ADAL" clId="{49A54AEF-971F-496C-B8E2-B8700A9B379D}" dt="2019-10-29T13:14:01.270" v="6054" actId="478"/>
          <ac:picMkLst>
            <pc:docMk/>
            <pc:sldMk cId="1121685386" sldId="474"/>
            <ac:picMk id="73" creationId="{32FF4C4F-B9D1-4E3A-AFEE-CCC162E98722}"/>
          </ac:picMkLst>
        </pc:picChg>
        <pc:picChg chg="add del mod">
          <ac:chgData name="Tatiana Gálffyová" userId="ef6a5834-b659-47ca-b98e-774fb9f9be31" providerId="ADAL" clId="{49A54AEF-971F-496C-B8E2-B8700A9B379D}" dt="2019-10-29T13:14:08.138" v="6056" actId="478"/>
          <ac:picMkLst>
            <pc:docMk/>
            <pc:sldMk cId="1121685386" sldId="474"/>
            <ac:picMk id="85" creationId="{99C826D1-6026-4A65-807F-CB5658D9DEDE}"/>
          </ac:picMkLst>
        </pc:picChg>
        <pc:picChg chg="add del mod">
          <ac:chgData name="Tatiana Gálffyová" userId="ef6a5834-b659-47ca-b98e-774fb9f9be31" providerId="ADAL" clId="{49A54AEF-971F-496C-B8E2-B8700A9B379D}" dt="2019-10-29T13:13:45.169" v="6049" actId="478"/>
          <ac:picMkLst>
            <pc:docMk/>
            <pc:sldMk cId="1121685386" sldId="474"/>
            <ac:picMk id="86" creationId="{FCE0D2FA-4892-419E-8AAF-61555B906376}"/>
          </ac:picMkLst>
        </pc:picChg>
        <pc:picChg chg="add mod">
          <ac:chgData name="Tatiana Gálffyová" userId="ef6a5834-b659-47ca-b98e-774fb9f9be31" providerId="ADAL" clId="{49A54AEF-971F-496C-B8E2-B8700A9B379D}" dt="2019-10-29T13:22:11.918" v="6076" actId="1076"/>
          <ac:picMkLst>
            <pc:docMk/>
            <pc:sldMk cId="1121685386" sldId="474"/>
            <ac:picMk id="87" creationId="{8CF613C7-DC41-4472-BEA4-BE29BE5EA945}"/>
          </ac:picMkLst>
        </pc:picChg>
        <pc:picChg chg="add mod">
          <ac:chgData name="Tatiana Gálffyová" userId="ef6a5834-b659-47ca-b98e-774fb9f9be31" providerId="ADAL" clId="{49A54AEF-971F-496C-B8E2-B8700A9B379D}" dt="2019-10-29T13:22:09.790" v="6075" actId="1076"/>
          <ac:picMkLst>
            <pc:docMk/>
            <pc:sldMk cId="1121685386" sldId="474"/>
            <ac:picMk id="88" creationId="{4327D872-6E7C-4A4D-B31B-A290F9E9292F}"/>
          </ac:picMkLst>
        </pc:picChg>
        <pc:picChg chg="add mod">
          <ac:chgData name="Tatiana Gálffyová" userId="ef6a5834-b659-47ca-b98e-774fb9f9be31" providerId="ADAL" clId="{49A54AEF-971F-496C-B8E2-B8700A9B379D}" dt="2019-10-29T13:20:43.472" v="6074" actId="732"/>
          <ac:picMkLst>
            <pc:docMk/>
            <pc:sldMk cId="1121685386" sldId="474"/>
            <ac:picMk id="89" creationId="{08EDF188-4EE7-4A92-B930-2D361F3BA2E3}"/>
          </ac:picMkLst>
        </pc:picChg>
        <pc:picChg chg="del mod">
          <ac:chgData name="Tatiana Gálffyová" userId="ef6a5834-b659-47ca-b98e-774fb9f9be31" providerId="ADAL" clId="{49A54AEF-971F-496C-B8E2-B8700A9B379D}" dt="2019-10-29T11:48:34.363" v="5451" actId="478"/>
          <ac:picMkLst>
            <pc:docMk/>
            <pc:sldMk cId="1121685386" sldId="474"/>
            <ac:picMk id="1034" creationId="{9AC67582-39A9-4B02-ABE0-AB14ED5F9214}"/>
          </ac:picMkLst>
        </pc:picChg>
        <pc:picChg chg="add mod">
          <ac:chgData name="Tatiana Gálffyová" userId="ef6a5834-b659-47ca-b98e-774fb9f9be31" providerId="ADAL" clId="{49A54AEF-971F-496C-B8E2-B8700A9B379D}" dt="2019-10-29T13:22:14.226" v="6077" actId="1076"/>
          <ac:picMkLst>
            <pc:docMk/>
            <pc:sldMk cId="1121685386" sldId="474"/>
            <ac:picMk id="2050" creationId="{AC209EE5-C29F-4CCD-834E-9E9BE9923B7A}"/>
          </ac:picMkLst>
        </pc:picChg>
        <pc:cxnChg chg="del mod">
          <ac:chgData name="Tatiana Gálffyová" userId="ef6a5834-b659-47ca-b98e-774fb9f9be31" providerId="ADAL" clId="{49A54AEF-971F-496C-B8E2-B8700A9B379D}" dt="2019-10-29T11:48:34.363" v="5451" actId="478"/>
          <ac:cxnSpMkLst>
            <pc:docMk/>
            <pc:sldMk cId="1121685386" sldId="474"/>
            <ac:cxnSpMk id="6" creationId="{6A831142-A075-4537-8E1D-F16ACAC398DC}"/>
          </ac:cxnSpMkLst>
        </pc:cxnChg>
        <pc:cxnChg chg="add mod ord">
          <ac:chgData name="Tatiana Gálffyová" userId="ef6a5834-b659-47ca-b98e-774fb9f9be31" providerId="ADAL" clId="{49A54AEF-971F-496C-B8E2-B8700A9B379D}" dt="2019-10-29T12:53:04.394" v="5865" actId="167"/>
          <ac:cxnSpMkLst>
            <pc:docMk/>
            <pc:sldMk cId="1121685386" sldId="474"/>
            <ac:cxnSpMk id="8" creationId="{876368E8-69AA-4173-90EA-701A17A05020}"/>
          </ac:cxnSpMkLst>
        </pc:cxnChg>
        <pc:cxnChg chg="add del mod">
          <ac:chgData name="Tatiana Gálffyová" userId="ef6a5834-b659-47ca-b98e-774fb9f9be31" providerId="ADAL" clId="{49A54AEF-971F-496C-B8E2-B8700A9B379D}" dt="2019-10-29T12:14:16.729" v="5625" actId="478"/>
          <ac:cxnSpMkLst>
            <pc:docMk/>
            <pc:sldMk cId="1121685386" sldId="474"/>
            <ac:cxnSpMk id="14" creationId="{7C7EC94C-3E84-4E10-8A3D-8ADBC07AD9E9}"/>
          </ac:cxnSpMkLst>
        </pc:cxnChg>
        <pc:cxnChg chg="add del mod">
          <ac:chgData name="Tatiana Gálffyová" userId="ef6a5834-b659-47ca-b98e-774fb9f9be31" providerId="ADAL" clId="{49A54AEF-971F-496C-B8E2-B8700A9B379D}" dt="2019-10-29T12:14:30.957" v="5628" actId="478"/>
          <ac:cxnSpMkLst>
            <pc:docMk/>
            <pc:sldMk cId="1121685386" sldId="474"/>
            <ac:cxnSpMk id="16" creationId="{B54DBA4D-D353-4BD9-82BB-A4091AEBB622}"/>
          </ac:cxnSpMkLst>
        </pc:cxnChg>
        <pc:cxnChg chg="del mod">
          <ac:chgData name="Tatiana Gálffyová" userId="ef6a5834-b659-47ca-b98e-774fb9f9be31" providerId="ADAL" clId="{49A54AEF-971F-496C-B8E2-B8700A9B379D}" dt="2019-10-29T11:48:34.363" v="5451" actId="478"/>
          <ac:cxnSpMkLst>
            <pc:docMk/>
            <pc:sldMk cId="1121685386" sldId="474"/>
            <ac:cxnSpMk id="19" creationId="{ADFA393F-71A5-42AF-9243-4E8265C9F4D5}"/>
          </ac:cxnSpMkLst>
        </pc:cxnChg>
        <pc:cxnChg chg="del">
          <ac:chgData name="Tatiana Gálffyová" userId="ef6a5834-b659-47ca-b98e-774fb9f9be31" providerId="ADAL" clId="{49A54AEF-971F-496C-B8E2-B8700A9B379D}" dt="2019-10-29T11:48:18.169" v="5449" actId="478"/>
          <ac:cxnSpMkLst>
            <pc:docMk/>
            <pc:sldMk cId="1121685386" sldId="474"/>
            <ac:cxnSpMk id="21" creationId="{86D3C735-DAF0-445E-9089-51F62F6F1127}"/>
          </ac:cxnSpMkLst>
        </pc:cxnChg>
        <pc:cxnChg chg="del">
          <ac:chgData name="Tatiana Gálffyová" userId="ef6a5834-b659-47ca-b98e-774fb9f9be31" providerId="ADAL" clId="{49A54AEF-971F-496C-B8E2-B8700A9B379D}" dt="2019-10-29T11:48:16.507" v="5447" actId="478"/>
          <ac:cxnSpMkLst>
            <pc:docMk/>
            <pc:sldMk cId="1121685386" sldId="474"/>
            <ac:cxnSpMk id="22" creationId="{EEBF9F80-85FC-41E8-9134-F5CBD702C9BF}"/>
          </ac:cxnSpMkLst>
        </pc:cxnChg>
        <pc:cxnChg chg="add del">
          <ac:chgData name="Tatiana Gálffyová" userId="ef6a5834-b659-47ca-b98e-774fb9f9be31" providerId="ADAL" clId="{49A54AEF-971F-496C-B8E2-B8700A9B379D}" dt="2019-10-29T11:48:14.251" v="5444" actId="478"/>
          <ac:cxnSpMkLst>
            <pc:docMk/>
            <pc:sldMk cId="1121685386" sldId="474"/>
            <ac:cxnSpMk id="24" creationId="{1F9B3145-0C94-4B69-B610-35D444FDFFC2}"/>
          </ac:cxnSpMkLst>
        </pc:cxnChg>
        <pc:cxnChg chg="del">
          <ac:chgData name="Tatiana Gálffyová" userId="ef6a5834-b659-47ca-b98e-774fb9f9be31" providerId="ADAL" clId="{49A54AEF-971F-496C-B8E2-B8700A9B379D}" dt="2019-10-29T11:48:15.803" v="5446" actId="478"/>
          <ac:cxnSpMkLst>
            <pc:docMk/>
            <pc:sldMk cId="1121685386" sldId="474"/>
            <ac:cxnSpMk id="29" creationId="{345BA76C-4340-421F-87C6-54F3EA9121D2}"/>
          </ac:cxnSpMkLst>
        </pc:cxnChg>
        <pc:cxnChg chg="add del">
          <ac:chgData name="Tatiana Gálffyová" userId="ef6a5834-b659-47ca-b98e-774fb9f9be31" providerId="ADAL" clId="{49A54AEF-971F-496C-B8E2-B8700A9B379D}" dt="2019-10-29T11:56:45.501" v="5553" actId="478"/>
          <ac:cxnSpMkLst>
            <pc:docMk/>
            <pc:sldMk cId="1121685386" sldId="474"/>
            <ac:cxnSpMk id="48" creationId="{C0D4DBD3-B680-47BF-90C4-40EAA72C0B5F}"/>
          </ac:cxnSpMkLst>
        </pc:cxnChg>
        <pc:cxnChg chg="add mod ord">
          <ac:chgData name="Tatiana Gálffyová" userId="ef6a5834-b659-47ca-b98e-774fb9f9be31" providerId="ADAL" clId="{49A54AEF-971F-496C-B8E2-B8700A9B379D}" dt="2019-10-29T12:52:39.183" v="5862" actId="167"/>
          <ac:cxnSpMkLst>
            <pc:docMk/>
            <pc:sldMk cId="1121685386" sldId="474"/>
            <ac:cxnSpMk id="49" creationId="{89FC3148-FE2A-4D31-B98E-335408983EBB}"/>
          </ac:cxnSpMkLst>
        </pc:cxnChg>
        <pc:cxnChg chg="add mod ord">
          <ac:chgData name="Tatiana Gálffyová" userId="ef6a5834-b659-47ca-b98e-774fb9f9be31" providerId="ADAL" clId="{49A54AEF-971F-496C-B8E2-B8700A9B379D}" dt="2019-10-29T12:43:58.816" v="5736" actId="167"/>
          <ac:cxnSpMkLst>
            <pc:docMk/>
            <pc:sldMk cId="1121685386" sldId="474"/>
            <ac:cxnSpMk id="50" creationId="{0F4664E4-8185-469B-A05A-D108FC1CB3C4}"/>
          </ac:cxnSpMkLst>
        </pc:cxnChg>
        <pc:cxnChg chg="add mod ord">
          <ac:chgData name="Tatiana Gálffyová" userId="ef6a5834-b659-47ca-b98e-774fb9f9be31" providerId="ADAL" clId="{49A54AEF-971F-496C-B8E2-B8700A9B379D}" dt="2019-10-29T12:53:08.783" v="5866" actId="167"/>
          <ac:cxnSpMkLst>
            <pc:docMk/>
            <pc:sldMk cId="1121685386" sldId="474"/>
            <ac:cxnSpMk id="51" creationId="{38D3DCE4-9B38-4914-A892-A531F4FAE3DB}"/>
          </ac:cxnSpMkLst>
        </pc:cxnChg>
        <pc:cxnChg chg="add mod ord">
          <ac:chgData name="Tatiana Gálffyová" userId="ef6a5834-b659-47ca-b98e-774fb9f9be31" providerId="ADAL" clId="{49A54AEF-971F-496C-B8E2-B8700A9B379D}" dt="2019-10-29T12:09:08.531" v="5609" actId="167"/>
          <ac:cxnSpMkLst>
            <pc:docMk/>
            <pc:sldMk cId="1121685386" sldId="474"/>
            <ac:cxnSpMk id="52" creationId="{AF7F8A3B-991D-447C-9ADA-97F35A8CCCD3}"/>
          </ac:cxnSpMkLst>
        </pc:cxnChg>
        <pc:cxnChg chg="add del mod">
          <ac:chgData name="Tatiana Gálffyová" userId="ef6a5834-b659-47ca-b98e-774fb9f9be31" providerId="ADAL" clId="{49A54AEF-971F-496C-B8E2-B8700A9B379D}" dt="2019-10-29T11:58:47.443" v="5577" actId="478"/>
          <ac:cxnSpMkLst>
            <pc:docMk/>
            <pc:sldMk cId="1121685386" sldId="474"/>
            <ac:cxnSpMk id="53" creationId="{B1B3FB05-96A1-45B6-8889-7AEBB374D65F}"/>
          </ac:cxnSpMkLst>
        </pc:cxnChg>
      </pc:sldChg>
      <pc:sldChg chg="addSp delSp modSp add mod setBg">
        <pc:chgData name="Tatiana Gálffyová" userId="ef6a5834-b659-47ca-b98e-774fb9f9be31" providerId="ADAL" clId="{49A54AEF-971F-496C-B8E2-B8700A9B379D}" dt="2019-10-29T13:09:27.596" v="6039" actId="1076"/>
        <pc:sldMkLst>
          <pc:docMk/>
          <pc:sldMk cId="1121176865" sldId="475"/>
        </pc:sldMkLst>
        <pc:spChg chg="del">
          <ac:chgData name="Tatiana Gálffyová" userId="ef6a5834-b659-47ca-b98e-774fb9f9be31" providerId="ADAL" clId="{49A54AEF-971F-496C-B8E2-B8700A9B379D}" dt="2019-10-29T13:02:32.683" v="5892" actId="478"/>
          <ac:spMkLst>
            <pc:docMk/>
            <pc:sldMk cId="1121176865" sldId="475"/>
            <ac:spMk id="2" creationId="{ED8B680A-7A34-4AD8-B919-100D08FAC9E1}"/>
          </ac:spMkLst>
        </pc:spChg>
        <pc:spChg chg="del">
          <ac:chgData name="Tatiana Gálffyová" userId="ef6a5834-b659-47ca-b98e-774fb9f9be31" providerId="ADAL" clId="{49A54AEF-971F-496C-B8E2-B8700A9B379D}" dt="2019-10-29T13:02:30.694" v="5891" actId="478"/>
          <ac:spMkLst>
            <pc:docMk/>
            <pc:sldMk cId="1121176865" sldId="475"/>
            <ac:spMk id="3" creationId="{ABD81260-5478-4819-ADCD-DA275CE3C319}"/>
          </ac:spMkLst>
        </pc:spChg>
        <pc:spChg chg="add del mod">
          <ac:chgData name="Tatiana Gálffyová" userId="ef6a5834-b659-47ca-b98e-774fb9f9be31" providerId="ADAL" clId="{49A54AEF-971F-496C-B8E2-B8700A9B379D}" dt="2019-10-29T13:05:46.837" v="5941" actId="478"/>
          <ac:spMkLst>
            <pc:docMk/>
            <pc:sldMk cId="1121176865" sldId="475"/>
            <ac:spMk id="6" creationId="{1111F620-5245-4922-9616-80F37E3C978C}"/>
          </ac:spMkLst>
        </pc:spChg>
        <pc:spChg chg="add del mod">
          <ac:chgData name="Tatiana Gálffyová" userId="ef6a5834-b659-47ca-b98e-774fb9f9be31" providerId="ADAL" clId="{49A54AEF-971F-496C-B8E2-B8700A9B379D}" dt="2019-10-29T13:06:22.913" v="5943" actId="478"/>
          <ac:spMkLst>
            <pc:docMk/>
            <pc:sldMk cId="1121176865" sldId="475"/>
            <ac:spMk id="8" creationId="{35856709-7614-496B-9A6E-752E9F29136A}"/>
          </ac:spMkLst>
        </pc:spChg>
        <pc:spChg chg="add del">
          <ac:chgData name="Tatiana Gálffyová" userId="ef6a5834-b659-47ca-b98e-774fb9f9be31" providerId="ADAL" clId="{49A54AEF-971F-496C-B8E2-B8700A9B379D}" dt="2019-10-29T13:03:16.785" v="5903" actId="26606"/>
          <ac:spMkLst>
            <pc:docMk/>
            <pc:sldMk cId="1121176865" sldId="475"/>
            <ac:spMk id="9" creationId="{B1193618-4E25-4CA2-A90E-01462093F1C5}"/>
          </ac:spMkLst>
        </pc:spChg>
        <pc:spChg chg="add del">
          <ac:chgData name="Tatiana Gálffyová" userId="ef6a5834-b659-47ca-b98e-774fb9f9be31" providerId="ADAL" clId="{49A54AEF-971F-496C-B8E2-B8700A9B379D}" dt="2019-10-29T13:03:07.860" v="5897" actId="26606"/>
          <ac:spMkLst>
            <pc:docMk/>
            <pc:sldMk cId="1121176865" sldId="475"/>
            <ac:spMk id="10" creationId="{673E9FC8-2143-48A2-9DEE-AABBC7E301A8}"/>
          </ac:spMkLst>
        </pc:spChg>
        <pc:spChg chg="add del">
          <ac:chgData name="Tatiana Gálffyová" userId="ef6a5834-b659-47ca-b98e-774fb9f9be31" providerId="ADAL" clId="{49A54AEF-971F-496C-B8E2-B8700A9B379D}" dt="2019-10-29T13:03:40.105" v="5912" actId="26606"/>
          <ac:spMkLst>
            <pc:docMk/>
            <pc:sldMk cId="1121176865" sldId="475"/>
            <ac:spMk id="11" creationId="{A4D1609B-102A-4C77-86A2-ACB29FB96D59}"/>
          </ac:spMkLst>
        </pc:spChg>
        <pc:spChg chg="add del">
          <ac:chgData name="Tatiana Gálffyová" userId="ef6a5834-b659-47ca-b98e-774fb9f9be31" providerId="ADAL" clId="{49A54AEF-971F-496C-B8E2-B8700A9B379D}" dt="2019-10-29T13:03:40.105" v="5912" actId="26606"/>
          <ac:spMkLst>
            <pc:docMk/>
            <pc:sldMk cId="1121176865" sldId="475"/>
            <ac:spMk id="12" creationId="{38CA0C41-9332-42E9-BF4A-5DB3363BE15A}"/>
          </ac:spMkLst>
        </pc:spChg>
        <pc:spChg chg="add mod ord">
          <ac:chgData name="Tatiana Gálffyová" userId="ef6a5834-b659-47ca-b98e-774fb9f9be31" providerId="ADAL" clId="{49A54AEF-971F-496C-B8E2-B8700A9B379D}" dt="2019-10-29T13:09:27.596" v="6039" actId="1076"/>
          <ac:spMkLst>
            <pc:docMk/>
            <pc:sldMk cId="1121176865" sldId="475"/>
            <ac:spMk id="13" creationId="{B1C25BAD-3BEA-44D4-B833-FE7ED9FE1BCA}"/>
          </ac:spMkLst>
        </pc:spChg>
        <pc:spChg chg="add del mod">
          <ac:chgData name="Tatiana Gálffyová" userId="ef6a5834-b659-47ca-b98e-774fb9f9be31" providerId="ADAL" clId="{49A54AEF-971F-496C-B8E2-B8700A9B379D}" dt="2019-10-29T13:06:56.318" v="5980" actId="478"/>
          <ac:spMkLst>
            <pc:docMk/>
            <pc:sldMk cId="1121176865" sldId="475"/>
            <ac:spMk id="14" creationId="{F33BAA6A-6766-4AD2-B6D8-151ECADD200D}"/>
          </ac:spMkLst>
        </pc:spChg>
        <pc:spChg chg="add del mod">
          <ac:chgData name="Tatiana Gálffyová" userId="ef6a5834-b659-47ca-b98e-774fb9f9be31" providerId="ADAL" clId="{49A54AEF-971F-496C-B8E2-B8700A9B379D}" dt="2019-10-29T13:07:39.308" v="5992" actId="478"/>
          <ac:spMkLst>
            <pc:docMk/>
            <pc:sldMk cId="1121176865" sldId="475"/>
            <ac:spMk id="15" creationId="{79C750C2-4C8E-408E-9C22-20CBCD1A3748}"/>
          </ac:spMkLst>
        </pc:spChg>
        <pc:spChg chg="add mod">
          <ac:chgData name="Tatiana Gálffyová" userId="ef6a5834-b659-47ca-b98e-774fb9f9be31" providerId="ADAL" clId="{49A54AEF-971F-496C-B8E2-B8700A9B379D}" dt="2019-10-29T13:09:24.544" v="6038" actId="1076"/>
          <ac:spMkLst>
            <pc:docMk/>
            <pc:sldMk cId="1121176865" sldId="475"/>
            <ac:spMk id="16" creationId="{20D54765-13D5-442B-9025-E31C0107B325}"/>
          </ac:spMkLst>
        </pc:spChg>
        <pc:spChg chg="add del">
          <ac:chgData name="Tatiana Gálffyová" userId="ef6a5834-b659-47ca-b98e-774fb9f9be31" providerId="ADAL" clId="{49A54AEF-971F-496C-B8E2-B8700A9B379D}" dt="2019-10-29T13:03:38.901" v="5909" actId="26606"/>
          <ac:spMkLst>
            <pc:docMk/>
            <pc:sldMk cId="1121176865" sldId="475"/>
            <ac:spMk id="19" creationId="{B1193618-4E25-4CA2-A90E-01462093F1C5}"/>
          </ac:spMkLst>
        </pc:spChg>
        <pc:spChg chg="add del">
          <ac:chgData name="Tatiana Gálffyová" userId="ef6a5834-b659-47ca-b98e-774fb9f9be31" providerId="ADAL" clId="{49A54AEF-971F-496C-B8E2-B8700A9B379D}" dt="2019-10-29T13:03:40.091" v="5911" actId="26606"/>
          <ac:spMkLst>
            <pc:docMk/>
            <pc:sldMk cId="1121176865" sldId="475"/>
            <ac:spMk id="21" creationId="{A4D1609B-102A-4C77-86A2-ACB29FB96D59}"/>
          </ac:spMkLst>
        </pc:spChg>
        <pc:spChg chg="add del">
          <ac:chgData name="Tatiana Gálffyová" userId="ef6a5834-b659-47ca-b98e-774fb9f9be31" providerId="ADAL" clId="{49A54AEF-971F-496C-B8E2-B8700A9B379D}" dt="2019-10-29T13:03:40.091" v="5911" actId="26606"/>
          <ac:spMkLst>
            <pc:docMk/>
            <pc:sldMk cId="1121176865" sldId="475"/>
            <ac:spMk id="22" creationId="{C651F706-C94E-46D4-BAAE-BAFD1AD976FE}"/>
          </ac:spMkLst>
        </pc:spChg>
        <pc:spChg chg="add">
          <ac:chgData name="Tatiana Gálffyová" userId="ef6a5834-b659-47ca-b98e-774fb9f9be31" providerId="ADAL" clId="{49A54AEF-971F-496C-B8E2-B8700A9B379D}" dt="2019-10-29T13:03:40.105" v="5912" actId="26606"/>
          <ac:spMkLst>
            <pc:docMk/>
            <pc:sldMk cId="1121176865" sldId="475"/>
            <ac:spMk id="24" creationId="{A4D1609B-102A-4C77-86A2-ACB29FB96D59}"/>
          </ac:spMkLst>
        </pc:spChg>
        <pc:spChg chg="add">
          <ac:chgData name="Tatiana Gálffyová" userId="ef6a5834-b659-47ca-b98e-774fb9f9be31" providerId="ADAL" clId="{49A54AEF-971F-496C-B8E2-B8700A9B379D}" dt="2019-10-29T13:03:40.105" v="5912" actId="26606"/>
          <ac:spMkLst>
            <pc:docMk/>
            <pc:sldMk cId="1121176865" sldId="475"/>
            <ac:spMk id="25" creationId="{38CA0C41-9332-42E9-BF4A-5DB3363BE15A}"/>
          </ac:spMkLst>
        </pc:spChg>
        <pc:picChg chg="add mod modCrop">
          <ac:chgData name="Tatiana Gálffyová" userId="ef6a5834-b659-47ca-b98e-774fb9f9be31" providerId="ADAL" clId="{49A54AEF-971F-496C-B8E2-B8700A9B379D}" dt="2019-10-29T13:04:17.125" v="5920" actId="732"/>
          <ac:picMkLst>
            <pc:docMk/>
            <pc:sldMk cId="1121176865" sldId="475"/>
            <ac:picMk id="5" creationId="{D308202A-BEFD-494B-939D-D01C9283F037}"/>
          </ac:picMkLst>
        </pc:picChg>
        <pc:picChg chg="add del">
          <ac:chgData name="Tatiana Gálffyová" userId="ef6a5834-b659-47ca-b98e-774fb9f9be31" providerId="ADAL" clId="{49A54AEF-971F-496C-B8E2-B8700A9B379D}" dt="2019-10-29T13:03:10.997" v="5901" actId="26606"/>
          <ac:picMkLst>
            <pc:docMk/>
            <pc:sldMk cId="1121176865" sldId="475"/>
            <ac:picMk id="7" creationId="{CB607B98-7700-4DC9-8BE8-A876255F9C52}"/>
          </ac:picMkLst>
        </pc:picChg>
        <pc:picChg chg="add del">
          <ac:chgData name="Tatiana Gálffyová" userId="ef6a5834-b659-47ca-b98e-774fb9f9be31" providerId="ADAL" clId="{49A54AEF-971F-496C-B8E2-B8700A9B379D}" dt="2019-10-29T13:03:37.190" v="5907" actId="26606"/>
          <ac:picMkLst>
            <pc:docMk/>
            <pc:sldMk cId="1121176865" sldId="475"/>
            <ac:picMk id="17" creationId="{CB607B98-7700-4DC9-8BE8-A876255F9C52}"/>
          </ac:picMkLst>
        </pc:picChg>
      </pc:sldChg>
    </pc:docChg>
  </pc:docChgLst>
  <pc:docChgLst>
    <pc:chgData name="Ivan Láska" userId="cc499497-64ff-4e31-8637-874da870a4b8" providerId="ADAL" clId="{CA31B4FE-EE47-490D-895A-11E25B6C468E}"/>
    <pc:docChg chg="undo custSel addSld delSld modSld sldOrd">
      <pc:chgData name="Ivan Láska" userId="cc499497-64ff-4e31-8637-874da870a4b8" providerId="ADAL" clId="{CA31B4FE-EE47-490D-895A-11E25B6C468E}" dt="2019-10-12T22:17:50.104" v="1660"/>
      <pc:docMkLst>
        <pc:docMk/>
      </pc:docMkLst>
      <pc:sldChg chg="modAnim">
        <pc:chgData name="Ivan Láska" userId="cc499497-64ff-4e31-8637-874da870a4b8" providerId="ADAL" clId="{CA31B4FE-EE47-490D-895A-11E25B6C468E}" dt="2019-10-12T21:34:48.879" v="8"/>
        <pc:sldMkLst>
          <pc:docMk/>
          <pc:sldMk cId="1199277007" sldId="375"/>
        </pc:sldMkLst>
      </pc:sldChg>
      <pc:sldChg chg="add del">
        <pc:chgData name="Ivan Láska" userId="cc499497-64ff-4e31-8637-874da870a4b8" providerId="ADAL" clId="{CA31B4FE-EE47-490D-895A-11E25B6C468E}" dt="2019-10-11T22:01:39.065" v="6"/>
        <pc:sldMkLst>
          <pc:docMk/>
          <pc:sldMk cId="3953898994" sldId="430"/>
        </pc:sldMkLst>
      </pc:sldChg>
      <pc:sldChg chg="ord">
        <pc:chgData name="Ivan Láska" userId="cc499497-64ff-4e31-8637-874da870a4b8" providerId="ADAL" clId="{CA31B4FE-EE47-490D-895A-11E25B6C468E}" dt="2019-10-11T21:01:10.485" v="0"/>
        <pc:sldMkLst>
          <pc:docMk/>
          <pc:sldMk cId="940561746" sldId="431"/>
        </pc:sldMkLst>
      </pc:sldChg>
      <pc:sldChg chg="modTransition">
        <pc:chgData name="Ivan Láska" userId="cc499497-64ff-4e31-8637-874da870a4b8" providerId="ADAL" clId="{CA31B4FE-EE47-490D-895A-11E25B6C468E}" dt="2019-10-12T21:59:10.133" v="9"/>
        <pc:sldMkLst>
          <pc:docMk/>
          <pc:sldMk cId="1122442674" sldId="444"/>
        </pc:sldMkLst>
      </pc:sldChg>
      <pc:sldChg chg="modTransition">
        <pc:chgData name="Ivan Láska" userId="cc499497-64ff-4e31-8637-874da870a4b8" providerId="ADAL" clId="{CA31B4FE-EE47-490D-895A-11E25B6C468E}" dt="2019-10-12T21:59:10.133" v="9"/>
        <pc:sldMkLst>
          <pc:docMk/>
          <pc:sldMk cId="3896931354" sldId="445"/>
        </pc:sldMkLst>
      </pc:sldChg>
      <pc:sldChg chg="modTransition">
        <pc:chgData name="Ivan Láska" userId="cc499497-64ff-4e31-8637-874da870a4b8" providerId="ADAL" clId="{CA31B4FE-EE47-490D-895A-11E25B6C468E}" dt="2019-10-12T21:59:10.133" v="9"/>
        <pc:sldMkLst>
          <pc:docMk/>
          <pc:sldMk cId="3759120461" sldId="446"/>
        </pc:sldMkLst>
      </pc:sldChg>
      <pc:sldChg chg="addSp delSp modSp">
        <pc:chgData name="Ivan Láska" userId="cc499497-64ff-4e31-8637-874da870a4b8" providerId="ADAL" clId="{CA31B4FE-EE47-490D-895A-11E25B6C468E}" dt="2019-10-12T22:06:18.346" v="589" actId="14100"/>
        <pc:sldMkLst>
          <pc:docMk/>
          <pc:sldMk cId="2081347520" sldId="447"/>
        </pc:sldMkLst>
        <pc:spChg chg="mod">
          <ac:chgData name="Ivan Láska" userId="cc499497-64ff-4e31-8637-874da870a4b8" providerId="ADAL" clId="{CA31B4FE-EE47-490D-895A-11E25B6C468E}" dt="2019-10-12T22:00:11.256" v="69" actId="20577"/>
          <ac:spMkLst>
            <pc:docMk/>
            <pc:sldMk cId="2081347520" sldId="447"/>
            <ac:spMk id="2" creationId="{C7360B7C-955B-4C81-BFF1-BBD207108CEE}"/>
          </ac:spMkLst>
        </pc:spChg>
        <pc:picChg chg="add mod">
          <ac:chgData name="Ivan Láska" userId="cc499497-64ff-4e31-8637-874da870a4b8" providerId="ADAL" clId="{CA31B4FE-EE47-490D-895A-11E25B6C468E}" dt="2019-10-12T22:06:18.346" v="589" actId="14100"/>
          <ac:picMkLst>
            <pc:docMk/>
            <pc:sldMk cId="2081347520" sldId="447"/>
            <ac:picMk id="3" creationId="{33AFDB2D-1EC7-4C68-97E4-E6CE4818F77F}"/>
          </ac:picMkLst>
        </pc:picChg>
        <pc:picChg chg="add del mod">
          <ac:chgData name="Ivan Láska" userId="cc499497-64ff-4e31-8637-874da870a4b8" providerId="ADAL" clId="{CA31B4FE-EE47-490D-895A-11E25B6C468E}" dt="2019-10-12T22:06:08.815" v="586" actId="478"/>
          <ac:picMkLst>
            <pc:docMk/>
            <pc:sldMk cId="2081347520" sldId="447"/>
            <ac:picMk id="12" creationId="{C8D7D8D7-C1E2-4DA3-87F0-85D675A2BE9A}"/>
          </ac:picMkLst>
        </pc:picChg>
      </pc:sldChg>
      <pc:sldChg chg="modTransition">
        <pc:chgData name="Ivan Láska" userId="cc499497-64ff-4e31-8637-874da870a4b8" providerId="ADAL" clId="{CA31B4FE-EE47-490D-895A-11E25B6C468E}" dt="2019-10-12T22:11:11.121" v="1041"/>
        <pc:sldMkLst>
          <pc:docMk/>
          <pc:sldMk cId="4066489878" sldId="448"/>
        </pc:sldMkLst>
      </pc:sldChg>
      <pc:sldChg chg="modSp modTransition">
        <pc:chgData name="Ivan Láska" userId="cc499497-64ff-4e31-8637-874da870a4b8" providerId="ADAL" clId="{CA31B4FE-EE47-490D-895A-11E25B6C468E}" dt="2019-10-12T22:11:11.121" v="1041"/>
        <pc:sldMkLst>
          <pc:docMk/>
          <pc:sldMk cId="4266286687" sldId="449"/>
        </pc:sldMkLst>
        <pc:picChg chg="mod">
          <ac:chgData name="Ivan Láska" userId="cc499497-64ff-4e31-8637-874da870a4b8" providerId="ADAL" clId="{CA31B4FE-EE47-490D-895A-11E25B6C468E}" dt="2019-10-11T21:24:00.382" v="3" actId="1076"/>
          <ac:picMkLst>
            <pc:docMk/>
            <pc:sldMk cId="4266286687" sldId="449"/>
            <ac:picMk id="3" creationId="{28B48501-1353-40CB-B442-63911B2286EC}"/>
          </ac:picMkLst>
        </pc:picChg>
      </pc:sldChg>
      <pc:sldChg chg="modTransition">
        <pc:chgData name="Ivan Láska" userId="cc499497-64ff-4e31-8637-874da870a4b8" providerId="ADAL" clId="{CA31B4FE-EE47-490D-895A-11E25B6C468E}" dt="2019-10-12T22:11:11.121" v="1041"/>
        <pc:sldMkLst>
          <pc:docMk/>
          <pc:sldMk cId="4259103081" sldId="450"/>
        </pc:sldMkLst>
      </pc:sldChg>
      <pc:sldChg chg="addSp modSp">
        <pc:chgData name="Ivan Láska" userId="cc499497-64ff-4e31-8637-874da870a4b8" providerId="ADAL" clId="{CA31B4FE-EE47-490D-895A-11E25B6C468E}" dt="2019-10-12T22:17:25.876" v="1659" actId="20577"/>
        <pc:sldMkLst>
          <pc:docMk/>
          <pc:sldMk cId="2496808640" sldId="451"/>
        </pc:sldMkLst>
        <pc:spChg chg="mod">
          <ac:chgData name="Ivan Láska" userId="cc499497-64ff-4e31-8637-874da870a4b8" providerId="ADAL" clId="{CA31B4FE-EE47-490D-895A-11E25B6C468E}" dt="2019-10-12T22:17:16.955" v="1640" actId="20577"/>
          <ac:spMkLst>
            <pc:docMk/>
            <pc:sldMk cId="2496808640" sldId="451"/>
            <ac:spMk id="5" creationId="{7C94A82F-A10D-48E7-B49A-12FC2F164C79}"/>
          </ac:spMkLst>
        </pc:spChg>
        <pc:spChg chg="mod">
          <ac:chgData name="Ivan Láska" userId="cc499497-64ff-4e31-8637-874da870a4b8" providerId="ADAL" clId="{CA31B4FE-EE47-490D-895A-11E25B6C468E}" dt="2019-10-12T22:17:18.517" v="1644" actId="20577"/>
          <ac:spMkLst>
            <pc:docMk/>
            <pc:sldMk cId="2496808640" sldId="451"/>
            <ac:spMk id="6" creationId="{F1C3F3D9-9A38-4A6D-ACE3-934ADCBA0238}"/>
          </ac:spMkLst>
        </pc:spChg>
        <pc:spChg chg="mod">
          <ac:chgData name="Ivan Láska" userId="cc499497-64ff-4e31-8637-874da870a4b8" providerId="ADAL" clId="{CA31B4FE-EE47-490D-895A-11E25B6C468E}" dt="2019-10-12T22:17:20.236" v="1647" actId="20577"/>
          <ac:spMkLst>
            <pc:docMk/>
            <pc:sldMk cId="2496808640" sldId="451"/>
            <ac:spMk id="7" creationId="{4933978B-6BEC-4D6A-A5A8-FD035DDFDD2F}"/>
          </ac:spMkLst>
        </pc:spChg>
        <pc:spChg chg="mod">
          <ac:chgData name="Ivan Láska" userId="cc499497-64ff-4e31-8637-874da870a4b8" providerId="ADAL" clId="{CA31B4FE-EE47-490D-895A-11E25B6C468E}" dt="2019-10-12T22:17:21.517" v="1650" actId="20577"/>
          <ac:spMkLst>
            <pc:docMk/>
            <pc:sldMk cId="2496808640" sldId="451"/>
            <ac:spMk id="8" creationId="{F5C6B32B-7872-4C76-A483-A13B9CF68FF3}"/>
          </ac:spMkLst>
        </pc:spChg>
        <pc:spChg chg="mod">
          <ac:chgData name="Ivan Láska" userId="cc499497-64ff-4e31-8637-874da870a4b8" providerId="ADAL" clId="{CA31B4FE-EE47-490D-895A-11E25B6C468E}" dt="2019-10-12T22:17:25.876" v="1659" actId="20577"/>
          <ac:spMkLst>
            <pc:docMk/>
            <pc:sldMk cId="2496808640" sldId="451"/>
            <ac:spMk id="9" creationId="{638F8391-634C-4822-9A47-B2A5506C0715}"/>
          </ac:spMkLst>
        </pc:spChg>
        <pc:spChg chg="mod">
          <ac:chgData name="Ivan Láska" userId="cc499497-64ff-4e31-8637-874da870a4b8" providerId="ADAL" clId="{CA31B4FE-EE47-490D-895A-11E25B6C468E}" dt="2019-10-12T22:17:24.548" v="1656" actId="20577"/>
          <ac:spMkLst>
            <pc:docMk/>
            <pc:sldMk cId="2496808640" sldId="451"/>
            <ac:spMk id="10" creationId="{DF324670-217A-44A2-8799-B0214A84FA0D}"/>
          </ac:spMkLst>
        </pc:spChg>
        <pc:spChg chg="mod">
          <ac:chgData name="Ivan Láska" userId="cc499497-64ff-4e31-8637-874da870a4b8" providerId="ADAL" clId="{CA31B4FE-EE47-490D-895A-11E25B6C468E}" dt="2019-10-12T22:17:23.048" v="1653" actId="20577"/>
          <ac:spMkLst>
            <pc:docMk/>
            <pc:sldMk cId="2496808640" sldId="451"/>
            <ac:spMk id="11" creationId="{DEC5C481-1CF9-475B-8F6E-D0FF328B60B6}"/>
          </ac:spMkLst>
        </pc:spChg>
        <pc:picChg chg="add mod">
          <ac:chgData name="Ivan Láska" userId="cc499497-64ff-4e31-8637-874da870a4b8" providerId="ADAL" clId="{CA31B4FE-EE47-490D-895A-11E25B6C468E}" dt="2019-10-12T22:06:53.412" v="592" actId="1076"/>
          <ac:picMkLst>
            <pc:docMk/>
            <pc:sldMk cId="2496808640" sldId="451"/>
            <ac:picMk id="13" creationId="{58B7B881-38B7-4046-BFAA-F3931307EAC5}"/>
          </ac:picMkLst>
        </pc:picChg>
      </pc:sldChg>
      <pc:sldChg chg="modTransition">
        <pc:chgData name="Ivan Láska" userId="cc499497-64ff-4e31-8637-874da870a4b8" providerId="ADAL" clId="{CA31B4FE-EE47-490D-895A-11E25B6C468E}" dt="2019-10-12T22:17:50.104" v="1660"/>
        <pc:sldMkLst>
          <pc:docMk/>
          <pc:sldMk cId="3700176748" sldId="457"/>
        </pc:sldMkLst>
      </pc:sldChg>
      <pc:sldChg chg="ord">
        <pc:chgData name="Ivan Láska" userId="cc499497-64ff-4e31-8637-874da870a4b8" providerId="ADAL" clId="{CA31B4FE-EE47-490D-895A-11E25B6C468E}" dt="2019-10-11T22:02:41.998" v="7"/>
        <pc:sldMkLst>
          <pc:docMk/>
          <pc:sldMk cId="1276923717" sldId="459"/>
        </pc:sldMkLst>
      </pc:sldChg>
      <pc:sldChg chg="modTransition">
        <pc:chgData name="Ivan Láska" userId="cc499497-64ff-4e31-8637-874da870a4b8" providerId="ADAL" clId="{CA31B4FE-EE47-490D-895A-11E25B6C468E}" dt="2019-10-11T21:23:31.278" v="1"/>
        <pc:sldMkLst>
          <pc:docMk/>
          <pc:sldMk cId="1187983050" sldId="460"/>
        </pc:sldMkLst>
      </pc:sldChg>
      <pc:sldChg chg="modTransition">
        <pc:chgData name="Ivan Láska" userId="cc499497-64ff-4e31-8637-874da870a4b8" providerId="ADAL" clId="{CA31B4FE-EE47-490D-895A-11E25B6C468E}" dt="2019-10-11T21:23:31.278" v="1"/>
        <pc:sldMkLst>
          <pc:docMk/>
          <pc:sldMk cId="3383768970" sldId="461"/>
        </pc:sldMkLst>
      </pc:sldChg>
      <pc:sldChg chg="modSp add del">
        <pc:chgData name="Ivan Láska" userId="cc499497-64ff-4e31-8637-874da870a4b8" providerId="ADAL" clId="{CA31B4FE-EE47-490D-895A-11E25B6C468E}" dt="2019-10-12T22:00:24.255" v="70" actId="2696"/>
        <pc:sldMkLst>
          <pc:docMk/>
          <pc:sldMk cId="980405643" sldId="462"/>
        </pc:sldMkLst>
        <pc:spChg chg="mod">
          <ac:chgData name="Ivan Láska" userId="cc499497-64ff-4e31-8637-874da870a4b8" providerId="ADAL" clId="{CA31B4FE-EE47-490D-895A-11E25B6C468E}" dt="2019-10-12T21:59:40.319" v="30" actId="20577"/>
          <ac:spMkLst>
            <pc:docMk/>
            <pc:sldMk cId="980405643" sldId="462"/>
            <ac:spMk id="2" creationId="{C7360B7C-955B-4C81-BFF1-BBD207108CEE}"/>
          </ac:spMkLst>
        </pc:spChg>
      </pc:sldChg>
      <pc:sldChg chg="addSp modSp add modAnim">
        <pc:chgData name="Ivan Láska" userId="cc499497-64ff-4e31-8637-874da870a4b8" providerId="ADAL" clId="{CA31B4FE-EE47-490D-895A-11E25B6C468E}" dt="2019-10-12T22:06:23.986" v="590"/>
        <pc:sldMkLst>
          <pc:docMk/>
          <pc:sldMk cId="1144709758" sldId="462"/>
        </pc:sldMkLst>
        <pc:spChg chg="mod">
          <ac:chgData name="Ivan Láska" userId="cc499497-64ff-4e31-8637-874da870a4b8" providerId="ADAL" clId="{CA31B4FE-EE47-490D-895A-11E25B6C468E}" dt="2019-10-12T22:00:39.333" v="91" actId="20577"/>
          <ac:spMkLst>
            <pc:docMk/>
            <pc:sldMk cId="1144709758" sldId="462"/>
            <ac:spMk id="2" creationId="{C7360B7C-955B-4C81-BFF1-BBD207108CEE}"/>
          </ac:spMkLst>
        </pc:spChg>
        <pc:spChg chg="add mod">
          <ac:chgData name="Ivan Láska" userId="cc499497-64ff-4e31-8637-874da870a4b8" providerId="ADAL" clId="{CA31B4FE-EE47-490D-895A-11E25B6C468E}" dt="2019-10-12T22:03:26.858" v="366" actId="20577"/>
          <ac:spMkLst>
            <pc:docMk/>
            <pc:sldMk cId="1144709758" sldId="462"/>
            <ac:spMk id="12" creationId="{68AAD4A5-55B3-4BB7-A285-102531BE95A5}"/>
          </ac:spMkLst>
        </pc:spChg>
        <pc:spChg chg="add mod">
          <ac:chgData name="Ivan Láska" userId="cc499497-64ff-4e31-8637-874da870a4b8" providerId="ADAL" clId="{CA31B4FE-EE47-490D-895A-11E25B6C468E}" dt="2019-10-12T22:04:32.965" v="579" actId="1037"/>
          <ac:spMkLst>
            <pc:docMk/>
            <pc:sldMk cId="1144709758" sldId="462"/>
            <ac:spMk id="14" creationId="{0B67F267-B775-4CD5-A2D1-05C89D7900E3}"/>
          </ac:spMkLst>
        </pc:spChg>
        <pc:spChg chg="mod">
          <ac:chgData name="Ivan Láska" userId="cc499497-64ff-4e31-8637-874da870a4b8" providerId="ADAL" clId="{CA31B4FE-EE47-490D-895A-11E25B6C468E}" dt="2019-10-12T22:03:57.814" v="418" actId="1037"/>
          <ac:spMkLst>
            <pc:docMk/>
            <pc:sldMk cId="1144709758" sldId="462"/>
            <ac:spMk id="17" creationId="{92A2166C-5628-4309-BDCE-E310A9E93322}"/>
          </ac:spMkLst>
        </pc:spChg>
        <pc:spChg chg="mod">
          <ac:chgData name="Ivan Láska" userId="cc499497-64ff-4e31-8637-874da870a4b8" providerId="ADAL" clId="{CA31B4FE-EE47-490D-895A-11E25B6C468E}" dt="2019-10-12T22:04:01.544" v="437" actId="1037"/>
          <ac:spMkLst>
            <pc:docMk/>
            <pc:sldMk cId="1144709758" sldId="462"/>
            <ac:spMk id="18" creationId="{E6091B3C-527C-40C3-A901-65EB01928A67}"/>
          </ac:spMkLst>
        </pc:spChg>
        <pc:spChg chg="mod">
          <ac:chgData name="Ivan Láska" userId="cc499497-64ff-4e31-8637-874da870a4b8" providerId="ADAL" clId="{CA31B4FE-EE47-490D-895A-11E25B6C468E}" dt="2019-10-12T22:04:05.388" v="467" actId="1037"/>
          <ac:spMkLst>
            <pc:docMk/>
            <pc:sldMk cId="1144709758" sldId="462"/>
            <ac:spMk id="19" creationId="{666857A8-FEDD-48AF-B333-A3742D35CED4}"/>
          </ac:spMkLst>
        </pc:spChg>
        <pc:spChg chg="mod">
          <ac:chgData name="Ivan Láska" userId="cc499497-64ff-4e31-8637-874da870a4b8" providerId="ADAL" clId="{CA31B4FE-EE47-490D-895A-11E25B6C468E}" dt="2019-10-12T22:04:11.966" v="498" actId="1038"/>
          <ac:spMkLst>
            <pc:docMk/>
            <pc:sldMk cId="1144709758" sldId="462"/>
            <ac:spMk id="20" creationId="{442CCDEF-8407-4C7B-B6FD-54B86197EB0E}"/>
          </ac:spMkLst>
        </pc:spChg>
        <pc:spChg chg="mod">
          <ac:chgData name="Ivan Láska" userId="cc499497-64ff-4e31-8637-874da870a4b8" providerId="ADAL" clId="{CA31B4FE-EE47-490D-895A-11E25B6C468E}" dt="2019-10-12T22:04:18.278" v="517" actId="1037"/>
          <ac:spMkLst>
            <pc:docMk/>
            <pc:sldMk cId="1144709758" sldId="462"/>
            <ac:spMk id="21" creationId="{DBAA0364-F46B-4C18-80EA-C31E0418EDA1}"/>
          </ac:spMkLst>
        </pc:spChg>
        <pc:spChg chg="mod">
          <ac:chgData name="Ivan Láska" userId="cc499497-64ff-4e31-8637-874da870a4b8" providerId="ADAL" clId="{CA31B4FE-EE47-490D-895A-11E25B6C468E}" dt="2019-10-12T22:04:28.153" v="553" actId="1038"/>
          <ac:spMkLst>
            <pc:docMk/>
            <pc:sldMk cId="1144709758" sldId="462"/>
            <ac:spMk id="22" creationId="{9E230132-FE09-40EF-9E23-25B8B52A3C15}"/>
          </ac:spMkLst>
        </pc:spChg>
        <pc:spChg chg="mod">
          <ac:chgData name="Ivan Láska" userId="cc499497-64ff-4e31-8637-874da870a4b8" providerId="ADAL" clId="{CA31B4FE-EE47-490D-895A-11E25B6C468E}" dt="2019-10-12T22:04:21.262" v="521" actId="1037"/>
          <ac:spMkLst>
            <pc:docMk/>
            <pc:sldMk cId="1144709758" sldId="462"/>
            <ac:spMk id="23" creationId="{A5CA0546-DC35-46B2-93F4-52AAEB5F3BE6}"/>
          </ac:spMkLst>
        </pc:spChg>
        <pc:picChg chg="add">
          <ac:chgData name="Ivan Láska" userId="cc499497-64ff-4e31-8637-874da870a4b8" providerId="ADAL" clId="{CA31B4FE-EE47-490D-895A-11E25B6C468E}" dt="2019-10-12T22:06:23.986" v="590"/>
          <ac:picMkLst>
            <pc:docMk/>
            <pc:sldMk cId="1144709758" sldId="462"/>
            <ac:picMk id="15" creationId="{25887846-255F-4D6E-B3F2-A36A27CF1E01}"/>
          </ac:picMkLst>
        </pc:picChg>
      </pc:sldChg>
      <pc:sldChg chg="addSp delSp modSp add modAnim">
        <pc:chgData name="Ivan Láska" userId="cc499497-64ff-4e31-8637-874da870a4b8" providerId="ADAL" clId="{CA31B4FE-EE47-490D-895A-11E25B6C468E}" dt="2019-10-12T22:11:01.856" v="1040" actId="1076"/>
        <pc:sldMkLst>
          <pc:docMk/>
          <pc:sldMk cId="3994584125" sldId="463"/>
        </pc:sldMkLst>
        <pc:spChg chg="mod">
          <ac:chgData name="Ivan Láska" userId="cc499497-64ff-4e31-8637-874da870a4b8" providerId="ADAL" clId="{CA31B4FE-EE47-490D-895A-11E25B6C468E}" dt="2019-10-12T22:07:31.537" v="643" actId="20577"/>
          <ac:spMkLst>
            <pc:docMk/>
            <pc:sldMk cId="3994584125" sldId="463"/>
            <ac:spMk id="2" creationId="{C7360B7C-955B-4C81-BFF1-BBD207108CEE}"/>
          </ac:spMkLst>
        </pc:spChg>
        <pc:spChg chg="mod">
          <ac:chgData name="Ivan Láska" userId="cc499497-64ff-4e31-8637-874da870a4b8" providerId="ADAL" clId="{CA31B4FE-EE47-490D-895A-11E25B6C468E}" dt="2019-10-12T22:10:16.780" v="1033" actId="1037"/>
          <ac:spMkLst>
            <pc:docMk/>
            <pc:sldMk cId="3994584125" sldId="463"/>
            <ac:spMk id="12" creationId="{68AAD4A5-55B3-4BB7-A285-102531BE95A5}"/>
          </ac:spMkLst>
        </pc:spChg>
        <pc:spChg chg="mod">
          <ac:chgData name="Ivan Láska" userId="cc499497-64ff-4e31-8637-874da870a4b8" providerId="ADAL" clId="{CA31B4FE-EE47-490D-895A-11E25B6C468E}" dt="2019-10-12T22:10:13.532" v="1022" actId="1038"/>
          <ac:spMkLst>
            <pc:docMk/>
            <pc:sldMk cId="3994584125" sldId="463"/>
            <ac:spMk id="14" creationId="{0B67F267-B775-4CD5-A2D1-05C89D7900E3}"/>
          </ac:spMkLst>
        </pc:spChg>
        <pc:spChg chg="mod">
          <ac:chgData name="Ivan Láska" userId="cc499497-64ff-4e31-8637-874da870a4b8" providerId="ADAL" clId="{CA31B4FE-EE47-490D-895A-11E25B6C468E}" dt="2019-10-12T22:09:49.362" v="931" actId="1037"/>
          <ac:spMkLst>
            <pc:docMk/>
            <pc:sldMk cId="3994584125" sldId="463"/>
            <ac:spMk id="17" creationId="{92A2166C-5628-4309-BDCE-E310A9E93322}"/>
          </ac:spMkLst>
        </pc:spChg>
        <pc:spChg chg="mod">
          <ac:chgData name="Ivan Láska" userId="cc499497-64ff-4e31-8637-874da870a4b8" providerId="ADAL" clId="{CA31B4FE-EE47-490D-895A-11E25B6C468E}" dt="2019-10-12T22:09:52.581" v="946" actId="1037"/>
          <ac:spMkLst>
            <pc:docMk/>
            <pc:sldMk cId="3994584125" sldId="463"/>
            <ac:spMk id="18" creationId="{E6091B3C-527C-40C3-A901-65EB01928A67}"/>
          </ac:spMkLst>
        </pc:spChg>
        <pc:spChg chg="mod">
          <ac:chgData name="Ivan Láska" userId="cc499497-64ff-4e31-8637-874da870a4b8" providerId="ADAL" clId="{CA31B4FE-EE47-490D-895A-11E25B6C468E}" dt="2019-10-12T22:09:55.127" v="961" actId="1038"/>
          <ac:spMkLst>
            <pc:docMk/>
            <pc:sldMk cId="3994584125" sldId="463"/>
            <ac:spMk id="19" creationId="{666857A8-FEDD-48AF-B333-A3742D35CED4}"/>
          </ac:spMkLst>
        </pc:spChg>
        <pc:spChg chg="mod">
          <ac:chgData name="Ivan Láska" userId="cc499497-64ff-4e31-8637-874da870a4b8" providerId="ADAL" clId="{CA31B4FE-EE47-490D-895A-11E25B6C468E}" dt="2019-10-12T22:09:58.705" v="983" actId="1037"/>
          <ac:spMkLst>
            <pc:docMk/>
            <pc:sldMk cId="3994584125" sldId="463"/>
            <ac:spMk id="20" creationId="{442CCDEF-8407-4C7B-B6FD-54B86197EB0E}"/>
          </ac:spMkLst>
        </pc:spChg>
        <pc:spChg chg="mod">
          <ac:chgData name="Ivan Láska" userId="cc499497-64ff-4e31-8637-874da870a4b8" providerId="ADAL" clId="{CA31B4FE-EE47-490D-895A-11E25B6C468E}" dt="2019-10-12T22:08:45.216" v="785" actId="20577"/>
          <ac:spMkLst>
            <pc:docMk/>
            <pc:sldMk cId="3994584125" sldId="463"/>
            <ac:spMk id="21" creationId="{DBAA0364-F46B-4C18-80EA-C31E0418EDA1}"/>
          </ac:spMkLst>
        </pc:spChg>
        <pc:spChg chg="mod">
          <ac:chgData name="Ivan Láska" userId="cc499497-64ff-4e31-8637-874da870a4b8" providerId="ADAL" clId="{CA31B4FE-EE47-490D-895A-11E25B6C468E}" dt="2019-10-12T22:10:06.533" v="990" actId="1038"/>
          <ac:spMkLst>
            <pc:docMk/>
            <pc:sldMk cId="3994584125" sldId="463"/>
            <ac:spMk id="22" creationId="{9E230132-FE09-40EF-9E23-25B8B52A3C15}"/>
          </ac:spMkLst>
        </pc:spChg>
        <pc:spChg chg="mod">
          <ac:chgData name="Ivan Láska" userId="cc499497-64ff-4e31-8637-874da870a4b8" providerId="ADAL" clId="{CA31B4FE-EE47-490D-895A-11E25B6C468E}" dt="2019-10-12T22:08:33.686" v="755" actId="20577"/>
          <ac:spMkLst>
            <pc:docMk/>
            <pc:sldMk cId="3994584125" sldId="463"/>
            <ac:spMk id="23" creationId="{A5CA0546-DC35-46B2-93F4-52AAEB5F3BE6}"/>
          </ac:spMkLst>
        </pc:spChg>
        <pc:picChg chg="add mod">
          <ac:chgData name="Ivan Láska" userId="cc499497-64ff-4e31-8637-874da870a4b8" providerId="ADAL" clId="{CA31B4FE-EE47-490D-895A-11E25B6C468E}" dt="2019-10-12T22:11:01.856" v="1040" actId="1076"/>
          <ac:picMkLst>
            <pc:docMk/>
            <pc:sldMk cId="3994584125" sldId="463"/>
            <ac:picMk id="3" creationId="{1D5079C9-C6F0-4B5C-98E8-99D0F180843A}"/>
          </ac:picMkLst>
        </pc:picChg>
        <pc:picChg chg="del">
          <ac:chgData name="Ivan Láska" userId="cc499497-64ff-4e31-8637-874da870a4b8" providerId="ADAL" clId="{CA31B4FE-EE47-490D-895A-11E25B6C468E}" dt="2019-10-12T22:07:07.695" v="594" actId="478"/>
          <ac:picMkLst>
            <pc:docMk/>
            <pc:sldMk cId="3994584125" sldId="463"/>
            <ac:picMk id="15" creationId="{25887846-255F-4D6E-B3F2-A36A27CF1E01}"/>
          </ac:picMkLst>
        </pc:picChg>
        <pc:picChg chg="add del mod">
          <ac:chgData name="Ivan Láska" userId="cc499497-64ff-4e31-8637-874da870a4b8" providerId="ADAL" clId="{CA31B4FE-EE47-490D-895A-11E25B6C468E}" dt="2019-10-12T22:10:48.903" v="1036" actId="478"/>
          <ac:picMkLst>
            <pc:docMk/>
            <pc:sldMk cId="3994584125" sldId="463"/>
            <ac:picMk id="16" creationId="{11AA63C5-995F-4597-B491-B24BCE25C8E3}"/>
          </ac:picMkLst>
        </pc:picChg>
      </pc:sldChg>
      <pc:sldChg chg="addSp delSp modSp add modAnim">
        <pc:chgData name="Ivan Láska" userId="cc499497-64ff-4e31-8637-874da870a4b8" providerId="ADAL" clId="{CA31B4FE-EE47-490D-895A-11E25B6C468E}" dt="2019-10-12T22:17:08.362" v="1637" actId="1037"/>
        <pc:sldMkLst>
          <pc:docMk/>
          <pc:sldMk cId="3485550026" sldId="464"/>
        </pc:sldMkLst>
        <pc:spChg chg="mod">
          <ac:chgData name="Ivan Láska" userId="cc499497-64ff-4e31-8637-874da870a4b8" providerId="ADAL" clId="{CA31B4FE-EE47-490D-895A-11E25B6C468E}" dt="2019-10-12T22:11:38.565" v="1091" actId="20577"/>
          <ac:spMkLst>
            <pc:docMk/>
            <pc:sldMk cId="3485550026" sldId="464"/>
            <ac:spMk id="2" creationId="{C7360B7C-955B-4C81-BFF1-BBD207108CEE}"/>
          </ac:spMkLst>
        </pc:spChg>
        <pc:spChg chg="mod">
          <ac:chgData name="Ivan Láska" userId="cc499497-64ff-4e31-8637-874da870a4b8" providerId="ADAL" clId="{CA31B4FE-EE47-490D-895A-11E25B6C468E}" dt="2019-10-12T22:16:35.376" v="1403" actId="1038"/>
          <ac:spMkLst>
            <pc:docMk/>
            <pc:sldMk cId="3485550026" sldId="464"/>
            <ac:spMk id="5" creationId="{7C94A82F-A10D-48E7-B49A-12FC2F164C79}"/>
          </ac:spMkLst>
        </pc:spChg>
        <pc:spChg chg="mod">
          <ac:chgData name="Ivan Láska" userId="cc499497-64ff-4e31-8637-874da870a4b8" providerId="ADAL" clId="{CA31B4FE-EE47-490D-895A-11E25B6C468E}" dt="2019-10-12T22:16:39.631" v="1459" actId="1037"/>
          <ac:spMkLst>
            <pc:docMk/>
            <pc:sldMk cId="3485550026" sldId="464"/>
            <ac:spMk id="6" creationId="{F1C3F3D9-9A38-4A6D-ACE3-934ADCBA0238}"/>
          </ac:spMkLst>
        </pc:spChg>
        <pc:spChg chg="mod">
          <ac:chgData name="Ivan Láska" userId="cc499497-64ff-4e31-8637-874da870a4b8" providerId="ADAL" clId="{CA31B4FE-EE47-490D-895A-11E25B6C468E}" dt="2019-10-12T22:16:44.677" v="1491" actId="1037"/>
          <ac:spMkLst>
            <pc:docMk/>
            <pc:sldMk cId="3485550026" sldId="464"/>
            <ac:spMk id="7" creationId="{4933978B-6BEC-4D6A-A5A8-FD035DDFDD2F}"/>
          </ac:spMkLst>
        </pc:spChg>
        <pc:spChg chg="mod">
          <ac:chgData name="Ivan Láska" userId="cc499497-64ff-4e31-8637-874da870a4b8" providerId="ADAL" clId="{CA31B4FE-EE47-490D-895A-11E25B6C468E}" dt="2019-10-12T22:16:49.786" v="1520" actId="1038"/>
          <ac:spMkLst>
            <pc:docMk/>
            <pc:sldMk cId="3485550026" sldId="464"/>
            <ac:spMk id="8" creationId="{F5C6B32B-7872-4C76-A483-A13B9CF68FF3}"/>
          </ac:spMkLst>
        </pc:spChg>
        <pc:spChg chg="mod">
          <ac:chgData name="Ivan Láska" userId="cc499497-64ff-4e31-8637-874da870a4b8" providerId="ADAL" clId="{CA31B4FE-EE47-490D-895A-11E25B6C468E}" dt="2019-10-12T22:17:01.315" v="1587" actId="1037"/>
          <ac:spMkLst>
            <pc:docMk/>
            <pc:sldMk cId="3485550026" sldId="464"/>
            <ac:spMk id="9" creationId="{638F8391-634C-4822-9A47-B2A5506C0715}"/>
          </ac:spMkLst>
        </pc:spChg>
        <pc:spChg chg="mod">
          <ac:chgData name="Ivan Láska" userId="cc499497-64ff-4e31-8637-874da870a4b8" providerId="ADAL" clId="{CA31B4FE-EE47-490D-895A-11E25B6C468E}" dt="2019-10-12T22:16:56.833" v="1570" actId="1037"/>
          <ac:spMkLst>
            <pc:docMk/>
            <pc:sldMk cId="3485550026" sldId="464"/>
            <ac:spMk id="10" creationId="{DF324670-217A-44A2-8799-B0214A84FA0D}"/>
          </ac:spMkLst>
        </pc:spChg>
        <pc:spChg chg="mod">
          <ac:chgData name="Ivan Láska" userId="cc499497-64ff-4e31-8637-874da870a4b8" providerId="ADAL" clId="{CA31B4FE-EE47-490D-895A-11E25B6C468E}" dt="2019-10-12T22:15:09.304" v="1274" actId="20577"/>
          <ac:spMkLst>
            <pc:docMk/>
            <pc:sldMk cId="3485550026" sldId="464"/>
            <ac:spMk id="11" creationId="{DEC5C481-1CF9-475B-8F6E-D0FF328B60B6}"/>
          </ac:spMkLst>
        </pc:spChg>
        <pc:spChg chg="add mod">
          <ac:chgData name="Ivan Láska" userId="cc499497-64ff-4e31-8637-874da870a4b8" providerId="ADAL" clId="{CA31B4FE-EE47-490D-895A-11E25B6C468E}" dt="2019-10-12T22:17:05.909" v="1612" actId="1037"/>
          <ac:spMkLst>
            <pc:docMk/>
            <pc:sldMk cId="3485550026" sldId="464"/>
            <ac:spMk id="15" creationId="{D6CA832C-4C81-4030-A6BB-370A299CF995}"/>
          </ac:spMkLst>
        </pc:spChg>
        <pc:spChg chg="add mod">
          <ac:chgData name="Ivan Láska" userId="cc499497-64ff-4e31-8637-874da870a4b8" providerId="ADAL" clId="{CA31B4FE-EE47-490D-895A-11E25B6C468E}" dt="2019-10-12T22:17:08.362" v="1637" actId="1037"/>
          <ac:spMkLst>
            <pc:docMk/>
            <pc:sldMk cId="3485550026" sldId="464"/>
            <ac:spMk id="16" creationId="{FD23F5E2-493F-4766-ADA3-98AB0A06EE4A}"/>
          </ac:spMkLst>
        </pc:spChg>
        <pc:picChg chg="mod">
          <ac:chgData name="Ivan Láska" userId="cc499497-64ff-4e31-8637-874da870a4b8" providerId="ADAL" clId="{CA31B4FE-EE47-490D-895A-11E25B6C468E}" dt="2019-10-12T22:12:42.841" v="1098"/>
          <ac:picMkLst>
            <pc:docMk/>
            <pc:sldMk cId="3485550026" sldId="464"/>
            <ac:picMk id="12" creationId="{D02F29E4-C1A3-4F56-B358-465DB80F1B9E}"/>
          </ac:picMkLst>
        </pc:picChg>
        <pc:picChg chg="del">
          <ac:chgData name="Ivan Láska" userId="cc499497-64ff-4e31-8637-874da870a4b8" providerId="ADAL" clId="{CA31B4FE-EE47-490D-895A-11E25B6C468E}" dt="2019-10-12T22:12:01.547" v="1092" actId="478"/>
          <ac:picMkLst>
            <pc:docMk/>
            <pc:sldMk cId="3485550026" sldId="464"/>
            <ac:picMk id="13" creationId="{58B7B881-38B7-4046-BFAA-F3931307EAC5}"/>
          </ac:picMkLst>
        </pc:picChg>
        <pc:picChg chg="add mod">
          <ac:chgData name="Ivan Láska" userId="cc499497-64ff-4e31-8637-874da870a4b8" providerId="ADAL" clId="{CA31B4FE-EE47-490D-895A-11E25B6C468E}" dt="2019-10-12T22:13:13.700" v="1099" actId="14100"/>
          <ac:picMkLst>
            <pc:docMk/>
            <pc:sldMk cId="3485550026" sldId="464"/>
            <ac:picMk id="14" creationId="{BF81E875-F777-45D1-8A96-E7CFA707D725}"/>
          </ac:picMkLst>
        </pc:picChg>
      </pc:sldChg>
    </pc:docChg>
  </pc:docChgLst>
  <pc:docChgLst>
    <pc:chgData name="Tatiana Gálffyová" userId="ef6a5834-b659-47ca-b98e-774fb9f9be31" providerId="ADAL" clId="{5EFF3B59-EF38-4E8D-8887-12C7A13F9EBB}"/>
    <pc:docChg chg="undo redo custSel mod addSld delSld modSld sldOrd modMainMaster">
      <pc:chgData name="Tatiana Gálffyová" userId="ef6a5834-b659-47ca-b98e-774fb9f9be31" providerId="ADAL" clId="{5EFF3B59-EF38-4E8D-8887-12C7A13F9EBB}" dt="2019-10-09T12:26:06.955" v="8334" actId="1076"/>
      <pc:docMkLst>
        <pc:docMk/>
      </pc:docMkLst>
      <pc:sldChg chg="modSp">
        <pc:chgData name="Tatiana Gálffyová" userId="ef6a5834-b659-47ca-b98e-774fb9f9be31" providerId="ADAL" clId="{5EFF3B59-EF38-4E8D-8887-12C7A13F9EBB}" dt="2019-10-07T13:05:02.749" v="55" actId="20577"/>
        <pc:sldMkLst>
          <pc:docMk/>
          <pc:sldMk cId="3579316559" sldId="265"/>
        </pc:sldMkLst>
        <pc:spChg chg="mod">
          <ac:chgData name="Tatiana Gálffyová" userId="ef6a5834-b659-47ca-b98e-774fb9f9be31" providerId="ADAL" clId="{5EFF3B59-EF38-4E8D-8887-12C7A13F9EBB}" dt="2019-10-07T13:05:02.749" v="55" actId="20577"/>
          <ac:spMkLst>
            <pc:docMk/>
            <pc:sldMk cId="3579316559" sldId="265"/>
            <ac:spMk id="9" creationId="{00000000-0000-0000-0000-000000000000}"/>
          </ac:spMkLst>
        </pc:spChg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3678085656" sldId="314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3492376870" sldId="335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3701411532" sldId="344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2282610922" sldId="350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2974218875" sldId="351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2241111898" sldId="353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1302846696" sldId="355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681735542" sldId="360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1450206385" sldId="361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609027966" sldId="362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1135289357" sldId="363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3924789873" sldId="364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1790786162" sldId="366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4191725397" sldId="367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3412251162" sldId="368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1830050710" sldId="370"/>
        </pc:sldMkLst>
      </pc:sldChg>
      <pc:sldChg chg="del">
        <pc:chgData name="Tatiana Gálffyová" userId="ef6a5834-b659-47ca-b98e-774fb9f9be31" providerId="ADAL" clId="{5EFF3B59-EF38-4E8D-8887-12C7A13F9EBB}" dt="2019-10-08T06:48:57.930" v="268" actId="47"/>
        <pc:sldMkLst>
          <pc:docMk/>
          <pc:sldMk cId="873040830" sldId="371"/>
        </pc:sldMkLst>
      </pc:sldChg>
      <pc:sldChg chg="modSp ord modAnim">
        <pc:chgData name="Tatiana Gálffyová" userId="ef6a5834-b659-47ca-b98e-774fb9f9be31" providerId="ADAL" clId="{5EFF3B59-EF38-4E8D-8887-12C7A13F9EBB}" dt="2019-10-08T11:29:57.009" v="3287" actId="208"/>
        <pc:sldMkLst>
          <pc:docMk/>
          <pc:sldMk cId="1199277007" sldId="375"/>
        </pc:sldMkLst>
        <pc:spChg chg="mod">
          <ac:chgData name="Tatiana Gálffyová" userId="ef6a5834-b659-47ca-b98e-774fb9f9be31" providerId="ADAL" clId="{5EFF3B59-EF38-4E8D-8887-12C7A13F9EBB}" dt="2019-10-08T11:29:57.009" v="3287" actId="208"/>
          <ac:spMkLst>
            <pc:docMk/>
            <pc:sldMk cId="1199277007" sldId="375"/>
            <ac:spMk id="30" creationId="{A5B3FF19-5052-4E9F-ADDC-6F9E24BADEC2}"/>
          </ac:spMkLst>
        </pc:spChg>
      </pc:sldChg>
      <pc:sldChg chg="del">
        <pc:chgData name="Tatiana Gálffyová" userId="ef6a5834-b659-47ca-b98e-774fb9f9be31" providerId="ADAL" clId="{5EFF3B59-EF38-4E8D-8887-12C7A13F9EBB}" dt="2019-10-08T06:49:01.665" v="269" actId="47"/>
        <pc:sldMkLst>
          <pc:docMk/>
          <pc:sldMk cId="105433512" sldId="377"/>
        </pc:sldMkLst>
      </pc:sldChg>
      <pc:sldChg chg="del">
        <pc:chgData name="Tatiana Gálffyová" userId="ef6a5834-b659-47ca-b98e-774fb9f9be31" providerId="ADAL" clId="{5EFF3B59-EF38-4E8D-8887-12C7A13F9EBB}" dt="2019-10-08T08:51:14.303" v="1102" actId="47"/>
        <pc:sldMkLst>
          <pc:docMk/>
          <pc:sldMk cId="1991623034" sldId="378"/>
        </pc:sldMkLst>
      </pc:sldChg>
      <pc:sldChg chg="del">
        <pc:chgData name="Tatiana Gálffyová" userId="ef6a5834-b659-47ca-b98e-774fb9f9be31" providerId="ADAL" clId="{5EFF3B59-EF38-4E8D-8887-12C7A13F9EBB}" dt="2019-10-08T08:51:18.110" v="1104" actId="47"/>
        <pc:sldMkLst>
          <pc:docMk/>
          <pc:sldMk cId="98834564" sldId="379"/>
        </pc:sldMkLst>
      </pc:sldChg>
      <pc:sldChg chg="del">
        <pc:chgData name="Tatiana Gálffyová" userId="ef6a5834-b659-47ca-b98e-774fb9f9be31" providerId="ADAL" clId="{5EFF3B59-EF38-4E8D-8887-12C7A13F9EBB}" dt="2019-10-08T06:49:01.665" v="269" actId="47"/>
        <pc:sldMkLst>
          <pc:docMk/>
          <pc:sldMk cId="3303095709" sldId="380"/>
        </pc:sldMkLst>
      </pc:sldChg>
      <pc:sldChg chg="addSp delSp modSp add modTransition">
        <pc:chgData name="Tatiana Gálffyová" userId="ef6a5834-b659-47ca-b98e-774fb9f9be31" providerId="ADAL" clId="{5EFF3B59-EF38-4E8D-8887-12C7A13F9EBB}" dt="2019-10-07T13:33:50.834" v="64"/>
        <pc:sldMkLst>
          <pc:docMk/>
          <pc:sldMk cId="940561746" sldId="431"/>
        </pc:sldMkLst>
        <pc:spChg chg="mod">
          <ac:chgData name="Tatiana Gálffyová" userId="ef6a5834-b659-47ca-b98e-774fb9f9be31" providerId="ADAL" clId="{5EFF3B59-EF38-4E8D-8887-12C7A13F9EBB}" dt="2019-10-07T13:33:26.438" v="63" actId="1076"/>
          <ac:spMkLst>
            <pc:docMk/>
            <pc:sldMk cId="940561746" sldId="431"/>
            <ac:spMk id="7" creationId="{D5C74CC9-1BA4-4101-BE04-C1AC82B634D5}"/>
          </ac:spMkLst>
        </pc:spChg>
        <pc:picChg chg="add mod">
          <ac:chgData name="Tatiana Gálffyová" userId="ef6a5834-b659-47ca-b98e-774fb9f9be31" providerId="ADAL" clId="{5EFF3B59-EF38-4E8D-8887-12C7A13F9EBB}" dt="2019-10-07T13:33:06.313" v="62" actId="1076"/>
          <ac:picMkLst>
            <pc:docMk/>
            <pc:sldMk cId="940561746" sldId="431"/>
            <ac:picMk id="3" creationId="{244C76C1-E9F7-4AAD-9CC1-64A28D3FD0D1}"/>
          </ac:picMkLst>
        </pc:picChg>
        <pc:picChg chg="del">
          <ac:chgData name="Tatiana Gálffyová" userId="ef6a5834-b659-47ca-b98e-774fb9f9be31" providerId="ADAL" clId="{5EFF3B59-EF38-4E8D-8887-12C7A13F9EBB}" dt="2019-10-07T13:32:55.087" v="57" actId="478"/>
          <ac:picMkLst>
            <pc:docMk/>
            <pc:sldMk cId="940561746" sldId="431"/>
            <ac:picMk id="1026" creationId="{840D2ADE-9207-42B8-90DC-0E9C7630966D}"/>
          </ac:picMkLst>
        </pc:picChg>
      </pc:sldChg>
      <pc:sldChg chg="addSp delSp modSp ord setBg modAnim">
        <pc:chgData name="Tatiana Gálffyová" userId="ef6a5834-b659-47ca-b98e-774fb9f9be31" providerId="ADAL" clId="{5EFF3B59-EF38-4E8D-8887-12C7A13F9EBB}" dt="2019-10-09T06:45:09.028" v="4960" actId="732"/>
        <pc:sldMkLst>
          <pc:docMk/>
          <pc:sldMk cId="3190382091" sldId="432"/>
        </pc:sldMkLst>
        <pc:spChg chg="mod">
          <ac:chgData name="Tatiana Gálffyová" userId="ef6a5834-b659-47ca-b98e-774fb9f9be31" providerId="ADAL" clId="{5EFF3B59-EF38-4E8D-8887-12C7A13F9EBB}" dt="2019-10-08T07:03:49.732" v="334" actId="1076"/>
          <ac:spMkLst>
            <pc:docMk/>
            <pc:sldMk cId="3190382091" sldId="432"/>
            <ac:spMk id="7" creationId="{C2E8527D-8CCD-4C1D-8D15-745420980F5C}"/>
          </ac:spMkLst>
        </pc:spChg>
        <pc:spChg chg="mod">
          <ac:chgData name="Tatiana Gálffyová" userId="ef6a5834-b659-47ca-b98e-774fb9f9be31" providerId="ADAL" clId="{5EFF3B59-EF38-4E8D-8887-12C7A13F9EBB}" dt="2019-10-08T07:03:47.784" v="333" actId="1076"/>
          <ac:spMkLst>
            <pc:docMk/>
            <pc:sldMk cId="3190382091" sldId="432"/>
            <ac:spMk id="8" creationId="{2AE622A8-4B11-4B8F-AA37-6A64623C9342}"/>
          </ac:spMkLst>
        </pc:spChg>
        <pc:spChg chg="mod">
          <ac:chgData name="Tatiana Gálffyová" userId="ef6a5834-b659-47ca-b98e-774fb9f9be31" providerId="ADAL" clId="{5EFF3B59-EF38-4E8D-8887-12C7A13F9EBB}" dt="2019-10-08T07:04:01.719" v="339" actId="1076"/>
          <ac:spMkLst>
            <pc:docMk/>
            <pc:sldMk cId="3190382091" sldId="432"/>
            <ac:spMk id="9" creationId="{C1789265-44FF-4C0C-B1D7-9644F449A7E6}"/>
          </ac:spMkLst>
        </pc:spChg>
        <pc:spChg chg="mod">
          <ac:chgData name="Tatiana Gálffyová" userId="ef6a5834-b659-47ca-b98e-774fb9f9be31" providerId="ADAL" clId="{5EFF3B59-EF38-4E8D-8887-12C7A13F9EBB}" dt="2019-10-08T07:03:58.760" v="338" actId="1076"/>
          <ac:spMkLst>
            <pc:docMk/>
            <pc:sldMk cId="3190382091" sldId="432"/>
            <ac:spMk id="10" creationId="{72FE0A83-A4D0-4833-A0CC-3658DF1C6236}"/>
          </ac:spMkLst>
        </pc:spChg>
        <pc:spChg chg="mod">
          <ac:chgData name="Tatiana Gálffyová" userId="ef6a5834-b659-47ca-b98e-774fb9f9be31" providerId="ADAL" clId="{5EFF3B59-EF38-4E8D-8887-12C7A13F9EBB}" dt="2019-10-08T07:04:11.052" v="342" actId="1076"/>
          <ac:spMkLst>
            <pc:docMk/>
            <pc:sldMk cId="3190382091" sldId="432"/>
            <ac:spMk id="16" creationId="{2997529A-D19A-4D6A-B840-DB7B9831D237}"/>
          </ac:spMkLst>
        </pc:spChg>
        <pc:spChg chg="mod">
          <ac:chgData name="Tatiana Gálffyová" userId="ef6a5834-b659-47ca-b98e-774fb9f9be31" providerId="ADAL" clId="{5EFF3B59-EF38-4E8D-8887-12C7A13F9EBB}" dt="2019-10-08T07:03:45.920" v="332" actId="1076"/>
          <ac:spMkLst>
            <pc:docMk/>
            <pc:sldMk cId="3190382091" sldId="432"/>
            <ac:spMk id="17" creationId="{08709ECF-4D61-4E47-BFF7-3455984ED6DE}"/>
          </ac:spMkLst>
        </pc:spChg>
        <pc:spChg chg="mod">
          <ac:chgData name="Tatiana Gálffyová" userId="ef6a5834-b659-47ca-b98e-774fb9f9be31" providerId="ADAL" clId="{5EFF3B59-EF38-4E8D-8887-12C7A13F9EBB}" dt="2019-10-08T07:03:42.663" v="331" actId="1076"/>
          <ac:spMkLst>
            <pc:docMk/>
            <pc:sldMk cId="3190382091" sldId="432"/>
            <ac:spMk id="18" creationId="{B3F740A9-47EF-4B78-BCFB-5E25CD8CE8B9}"/>
          </ac:spMkLst>
        </pc:spChg>
        <pc:spChg chg="mod">
          <ac:chgData name="Tatiana Gálffyová" userId="ef6a5834-b659-47ca-b98e-774fb9f9be31" providerId="ADAL" clId="{5EFF3B59-EF38-4E8D-8887-12C7A13F9EBB}" dt="2019-10-08T07:04:03.904" v="340" actId="1076"/>
          <ac:spMkLst>
            <pc:docMk/>
            <pc:sldMk cId="3190382091" sldId="432"/>
            <ac:spMk id="19" creationId="{C36FAF0F-D4C2-41AE-A37B-F0E196F3C86D}"/>
          </ac:spMkLst>
        </pc:spChg>
        <pc:spChg chg="mod">
          <ac:chgData name="Tatiana Gálffyová" userId="ef6a5834-b659-47ca-b98e-774fb9f9be31" providerId="ADAL" clId="{5EFF3B59-EF38-4E8D-8887-12C7A13F9EBB}" dt="2019-10-08T07:03:55.566" v="336" actId="1076"/>
          <ac:spMkLst>
            <pc:docMk/>
            <pc:sldMk cId="3190382091" sldId="432"/>
            <ac:spMk id="20" creationId="{FF8E2801-44D4-4809-B144-DC94C099C185}"/>
          </ac:spMkLst>
        </pc:spChg>
        <pc:spChg chg="add mod">
          <ac:chgData name="Tatiana Gálffyová" userId="ef6a5834-b659-47ca-b98e-774fb9f9be31" providerId="ADAL" clId="{5EFF3B59-EF38-4E8D-8887-12C7A13F9EBB}" dt="2019-10-08T07:14:53.835" v="480" actId="1037"/>
          <ac:spMkLst>
            <pc:docMk/>
            <pc:sldMk cId="3190382091" sldId="432"/>
            <ac:spMk id="21" creationId="{A0B7E3BB-5073-41D7-9CAC-8A7757E09A41}"/>
          </ac:spMkLst>
        </pc:spChg>
        <pc:picChg chg="mod">
          <ac:chgData name="Tatiana Gálffyová" userId="ef6a5834-b659-47ca-b98e-774fb9f9be31" providerId="ADAL" clId="{5EFF3B59-EF38-4E8D-8887-12C7A13F9EBB}" dt="2019-10-08T07:03:52.733" v="335" actId="1076"/>
          <ac:picMkLst>
            <pc:docMk/>
            <pc:sldMk cId="3190382091" sldId="432"/>
            <ac:picMk id="3" creationId="{A5ADE0A1-02E9-41BD-AD9C-BD558F7D4F4F}"/>
          </ac:picMkLst>
        </pc:picChg>
        <pc:picChg chg="add del mod ord modCrop">
          <ac:chgData name="Tatiana Gálffyová" userId="ef6a5834-b659-47ca-b98e-774fb9f9be31" providerId="ADAL" clId="{5EFF3B59-EF38-4E8D-8887-12C7A13F9EBB}" dt="2019-10-09T06:44:34.351" v="4956" actId="478"/>
          <ac:picMkLst>
            <pc:docMk/>
            <pc:sldMk cId="3190382091" sldId="432"/>
            <ac:picMk id="4" creationId="{27EB2E1D-E8B5-46CA-AE24-D35311A27950}"/>
          </ac:picMkLst>
        </pc:picChg>
        <pc:picChg chg="add del mod ord modCrop">
          <ac:chgData name="Tatiana Gálffyová" userId="ef6a5834-b659-47ca-b98e-774fb9f9be31" providerId="ADAL" clId="{5EFF3B59-EF38-4E8D-8887-12C7A13F9EBB}" dt="2019-10-07T13:54:24.239" v="102" actId="478"/>
          <ac:picMkLst>
            <pc:docMk/>
            <pc:sldMk cId="3190382091" sldId="432"/>
            <ac:picMk id="4" creationId="{EAA486A2-5C97-4FD9-880A-30194EB94A41}"/>
          </ac:picMkLst>
        </pc:picChg>
        <pc:picChg chg="add mod modCrop">
          <ac:chgData name="Tatiana Gálffyová" userId="ef6a5834-b659-47ca-b98e-774fb9f9be31" providerId="ADAL" clId="{5EFF3B59-EF38-4E8D-8887-12C7A13F9EBB}" dt="2019-10-09T06:45:09.028" v="4960" actId="732"/>
          <ac:picMkLst>
            <pc:docMk/>
            <pc:sldMk cId="3190382091" sldId="432"/>
            <ac:picMk id="5" creationId="{D5CB0464-AB25-47FE-B4CE-9FAEC9B3F97E}"/>
          </ac:picMkLst>
        </pc:picChg>
        <pc:picChg chg="add del mod">
          <ac:chgData name="Tatiana Gálffyová" userId="ef6a5834-b659-47ca-b98e-774fb9f9be31" providerId="ADAL" clId="{5EFF3B59-EF38-4E8D-8887-12C7A13F9EBB}" dt="2019-10-07T13:55:04.631" v="107" actId="478"/>
          <ac:picMkLst>
            <pc:docMk/>
            <pc:sldMk cId="3190382091" sldId="432"/>
            <ac:picMk id="6" creationId="{152FDA5B-13E4-4332-BAFB-FD3D5523B875}"/>
          </ac:picMkLst>
        </pc:picChg>
        <pc:picChg chg="add mod ord">
          <ac:chgData name="Tatiana Gálffyová" userId="ef6a5834-b659-47ca-b98e-774fb9f9be31" providerId="ADAL" clId="{5EFF3B59-EF38-4E8D-8887-12C7A13F9EBB}" dt="2019-10-08T08:22:30.463" v="1003" actId="29295"/>
          <ac:picMkLst>
            <pc:docMk/>
            <pc:sldMk cId="3190382091" sldId="432"/>
            <ac:picMk id="6" creationId="{94BE37B2-10BB-402F-9048-FF1CFB16318B}"/>
          </ac:picMkLst>
        </pc:picChg>
        <pc:picChg chg="add del mod ord">
          <ac:chgData name="Tatiana Gálffyová" userId="ef6a5834-b659-47ca-b98e-774fb9f9be31" providerId="ADAL" clId="{5EFF3B59-EF38-4E8D-8887-12C7A13F9EBB}" dt="2019-10-08T07:02:48.576" v="321" actId="478"/>
          <ac:picMkLst>
            <pc:docMk/>
            <pc:sldMk cId="3190382091" sldId="432"/>
            <ac:picMk id="12" creationId="{9939A331-4850-45A6-9E81-D8774F39A2EB}"/>
          </ac:picMkLst>
        </pc:picChg>
        <pc:picChg chg="mod">
          <ac:chgData name="Tatiana Gálffyová" userId="ef6a5834-b659-47ca-b98e-774fb9f9be31" providerId="ADAL" clId="{5EFF3B59-EF38-4E8D-8887-12C7A13F9EBB}" dt="2019-10-08T07:04:07.552" v="341" actId="1076"/>
          <ac:picMkLst>
            <pc:docMk/>
            <pc:sldMk cId="3190382091" sldId="432"/>
            <ac:picMk id="13" creationId="{96AD4E84-C744-4377-AD9D-28423EF7ABC9}"/>
          </ac:picMkLst>
        </pc:picChg>
        <pc:picChg chg="add mod ord modCrop">
          <ac:chgData name="Tatiana Gálffyová" userId="ef6a5834-b659-47ca-b98e-774fb9f9be31" providerId="ADAL" clId="{5EFF3B59-EF38-4E8D-8887-12C7A13F9EBB}" dt="2019-10-08T08:22:33.563" v="1005" actId="29295"/>
          <ac:picMkLst>
            <pc:docMk/>
            <pc:sldMk cId="3190382091" sldId="432"/>
            <ac:picMk id="22" creationId="{D81913DC-0809-4C14-84B4-68D86C8BEC56}"/>
          </ac:picMkLst>
        </pc:picChg>
        <pc:picChg chg="add mod ord modCrop">
          <ac:chgData name="Tatiana Gálffyová" userId="ef6a5834-b659-47ca-b98e-774fb9f9be31" providerId="ADAL" clId="{5EFF3B59-EF38-4E8D-8887-12C7A13F9EBB}" dt="2019-10-08T08:22:41.235" v="1009" actId="29295"/>
          <ac:picMkLst>
            <pc:docMk/>
            <pc:sldMk cId="3190382091" sldId="432"/>
            <ac:picMk id="23" creationId="{C3F93777-97D4-4890-8D0B-2C7DEE22DF08}"/>
          </ac:picMkLst>
        </pc:picChg>
        <pc:picChg chg="add mod ord modCrop">
          <ac:chgData name="Tatiana Gálffyová" userId="ef6a5834-b659-47ca-b98e-774fb9f9be31" providerId="ADAL" clId="{5EFF3B59-EF38-4E8D-8887-12C7A13F9EBB}" dt="2019-10-08T08:22:37.152" v="1007" actId="29295"/>
          <ac:picMkLst>
            <pc:docMk/>
            <pc:sldMk cId="3190382091" sldId="432"/>
            <ac:picMk id="24" creationId="{542985B2-7AB1-452E-A156-B551AA724B33}"/>
          </ac:picMkLst>
        </pc:picChg>
      </pc:sldChg>
      <pc:sldChg chg="del">
        <pc:chgData name="Tatiana Gálffyová" userId="ef6a5834-b659-47ca-b98e-774fb9f9be31" providerId="ADAL" clId="{5EFF3B59-EF38-4E8D-8887-12C7A13F9EBB}" dt="2019-10-08T08:51:16.515" v="1103" actId="47"/>
        <pc:sldMkLst>
          <pc:docMk/>
          <pc:sldMk cId="1109339603" sldId="433"/>
        </pc:sldMkLst>
      </pc:sldChg>
      <pc:sldChg chg="add del setBg">
        <pc:chgData name="Tatiana Gálffyová" userId="ef6a5834-b659-47ca-b98e-774fb9f9be31" providerId="ADAL" clId="{5EFF3B59-EF38-4E8D-8887-12C7A13F9EBB}" dt="2019-10-08T08:16:22.194" v="995" actId="47"/>
        <pc:sldMkLst>
          <pc:docMk/>
          <pc:sldMk cId="355897716" sldId="434"/>
        </pc:sldMkLst>
      </pc:sldChg>
      <pc:sldChg chg="del">
        <pc:chgData name="Tatiana Gálffyová" userId="ef6a5834-b659-47ca-b98e-774fb9f9be31" providerId="ADAL" clId="{5EFF3B59-EF38-4E8D-8887-12C7A13F9EBB}" dt="2019-10-07T14:25:16.631" v="205" actId="47"/>
        <pc:sldMkLst>
          <pc:docMk/>
          <pc:sldMk cId="894525623" sldId="434"/>
        </pc:sldMkLst>
      </pc:sldChg>
      <pc:sldChg chg="del">
        <pc:chgData name="Tatiana Gálffyová" userId="ef6a5834-b659-47ca-b98e-774fb9f9be31" providerId="ADAL" clId="{5EFF3B59-EF38-4E8D-8887-12C7A13F9EBB}" dt="2019-10-07T14:25:18.822" v="206" actId="47"/>
        <pc:sldMkLst>
          <pc:docMk/>
          <pc:sldMk cId="447085786" sldId="435"/>
        </pc:sldMkLst>
      </pc:sldChg>
      <pc:sldChg chg="modSp ord">
        <pc:chgData name="Tatiana Gálffyová" userId="ef6a5834-b659-47ca-b98e-774fb9f9be31" providerId="ADAL" clId="{5EFF3B59-EF38-4E8D-8887-12C7A13F9EBB}" dt="2019-10-08T08:04:01.672" v="778" actId="1076"/>
        <pc:sldMkLst>
          <pc:docMk/>
          <pc:sldMk cId="43984093" sldId="436"/>
        </pc:sldMkLst>
        <pc:cxnChg chg="mod">
          <ac:chgData name="Tatiana Gálffyová" userId="ef6a5834-b659-47ca-b98e-774fb9f9be31" providerId="ADAL" clId="{5EFF3B59-EF38-4E8D-8887-12C7A13F9EBB}" dt="2019-10-08T08:04:01.672" v="778" actId="1076"/>
          <ac:cxnSpMkLst>
            <pc:docMk/>
            <pc:sldMk cId="43984093" sldId="436"/>
            <ac:cxnSpMk id="8" creationId="{8D408891-0DF8-4183-9480-5A068AA84EA2}"/>
          </ac:cxnSpMkLst>
        </pc:cxnChg>
      </pc:sldChg>
      <pc:sldChg chg="del">
        <pc:chgData name="Tatiana Gálffyová" userId="ef6a5834-b659-47ca-b98e-774fb9f9be31" providerId="ADAL" clId="{5EFF3B59-EF38-4E8D-8887-12C7A13F9EBB}" dt="2019-10-08T08:51:12.502" v="1101" actId="47"/>
        <pc:sldMkLst>
          <pc:docMk/>
          <pc:sldMk cId="4232134197" sldId="437"/>
        </pc:sldMkLst>
      </pc:sldChg>
      <pc:sldChg chg="add del ord setBg">
        <pc:chgData name="Tatiana Gálffyová" userId="ef6a5834-b659-47ca-b98e-774fb9f9be31" providerId="ADAL" clId="{5EFF3B59-EF38-4E8D-8887-12C7A13F9EBB}" dt="2019-10-08T06:58:14.899" v="277" actId="47"/>
        <pc:sldMkLst>
          <pc:docMk/>
          <pc:sldMk cId="3105713226" sldId="438"/>
        </pc:sldMkLst>
      </pc:sldChg>
      <pc:sldChg chg="addSp delSp modSp add mod ord modAnim">
        <pc:chgData name="Tatiana Gálffyová" userId="ef6a5834-b659-47ca-b98e-774fb9f9be31" providerId="ADAL" clId="{5EFF3B59-EF38-4E8D-8887-12C7A13F9EBB}" dt="2019-10-09T08:53:21.631" v="5906"/>
        <pc:sldMkLst>
          <pc:docMk/>
          <pc:sldMk cId="467885682" sldId="439"/>
        </pc:sldMkLst>
        <pc:spChg chg="del mod">
          <ac:chgData name="Tatiana Gálffyová" userId="ef6a5834-b659-47ca-b98e-774fb9f9be31" providerId="ADAL" clId="{5EFF3B59-EF38-4E8D-8887-12C7A13F9EBB}" dt="2019-10-07T14:14:14.253" v="182" actId="478"/>
          <ac:spMkLst>
            <pc:docMk/>
            <pc:sldMk cId="467885682" sldId="439"/>
            <ac:spMk id="2" creationId="{EBEC809C-42C8-403C-964B-C921451B318C}"/>
          </ac:spMkLst>
        </pc:spChg>
        <pc:spChg chg="del">
          <ac:chgData name="Tatiana Gálffyová" userId="ef6a5834-b659-47ca-b98e-774fb9f9be31" providerId="ADAL" clId="{5EFF3B59-EF38-4E8D-8887-12C7A13F9EBB}" dt="2019-10-07T14:11:28.581" v="160" actId="478"/>
          <ac:spMkLst>
            <pc:docMk/>
            <pc:sldMk cId="467885682" sldId="439"/>
            <ac:spMk id="3" creationId="{50396957-F94D-4A26-9F5B-9D96E3415BED}"/>
          </ac:spMkLst>
        </pc:spChg>
        <pc:spChg chg="add mod">
          <ac:chgData name="Tatiana Gálffyová" userId="ef6a5834-b659-47ca-b98e-774fb9f9be31" providerId="ADAL" clId="{5EFF3B59-EF38-4E8D-8887-12C7A13F9EBB}" dt="2019-10-08T08:59:52.755" v="1130" actId="27636"/>
          <ac:spMkLst>
            <pc:docMk/>
            <pc:sldMk cId="467885682" sldId="439"/>
            <ac:spMk id="5" creationId="{C0BD1355-ADBB-4319-83CB-CD39454E9E22}"/>
          </ac:spMkLst>
        </pc:spChg>
        <pc:spChg chg="add del mod">
          <ac:chgData name="Tatiana Gálffyová" userId="ef6a5834-b659-47ca-b98e-774fb9f9be31" providerId="ADAL" clId="{5EFF3B59-EF38-4E8D-8887-12C7A13F9EBB}" dt="2019-10-07T14:14:20.642" v="183" actId="478"/>
          <ac:spMkLst>
            <pc:docMk/>
            <pc:sldMk cId="467885682" sldId="439"/>
            <ac:spMk id="7" creationId="{8FFE2597-BF05-4963-BC2A-8C3712058884}"/>
          </ac:spMkLst>
        </pc:spChg>
        <pc:graphicFrameChg chg="add mod">
          <ac:chgData name="Tatiana Gálffyová" userId="ef6a5834-b659-47ca-b98e-774fb9f9be31" providerId="ADAL" clId="{5EFF3B59-EF38-4E8D-8887-12C7A13F9EBB}" dt="2019-10-07T14:20:00.580" v="204" actId="1076"/>
          <ac:graphicFrameMkLst>
            <pc:docMk/>
            <pc:sldMk cId="467885682" sldId="439"/>
            <ac:graphicFrameMk id="4" creationId="{90FEB923-5841-48AD-A493-5D114220155F}"/>
          </ac:graphicFrameMkLst>
        </pc:graphicFrameChg>
        <pc:cxnChg chg="add mod">
          <ac:chgData name="Tatiana Gálffyová" userId="ef6a5834-b659-47ca-b98e-774fb9f9be31" providerId="ADAL" clId="{5EFF3B59-EF38-4E8D-8887-12C7A13F9EBB}" dt="2019-10-07T14:17:32.702" v="193" actId="1076"/>
          <ac:cxnSpMkLst>
            <pc:docMk/>
            <pc:sldMk cId="467885682" sldId="439"/>
            <ac:cxnSpMk id="8" creationId="{6CC5E8A2-0D15-4DBE-B404-BC64D6444CDC}"/>
          </ac:cxnSpMkLst>
        </pc:cxnChg>
      </pc:sldChg>
      <pc:sldChg chg="addSp delSp modSp add modAnim">
        <pc:chgData name="Tatiana Gálffyová" userId="ef6a5834-b659-47ca-b98e-774fb9f9be31" providerId="ADAL" clId="{5EFF3B59-EF38-4E8D-8887-12C7A13F9EBB}" dt="2019-10-09T07:05:01.907" v="5224" actId="20577"/>
        <pc:sldMkLst>
          <pc:docMk/>
          <pc:sldMk cId="2768534758" sldId="440"/>
        </pc:sldMkLst>
        <pc:spChg chg="mod">
          <ac:chgData name="Tatiana Gálffyová" userId="ef6a5834-b659-47ca-b98e-774fb9f9be31" providerId="ADAL" clId="{5EFF3B59-EF38-4E8D-8887-12C7A13F9EBB}" dt="2019-10-09T07:05:01.907" v="5224" actId="20577"/>
          <ac:spMkLst>
            <pc:docMk/>
            <pc:sldMk cId="2768534758" sldId="440"/>
            <ac:spMk id="2" creationId="{6FD674C5-49F7-4F1D-917A-1F17B3D86521}"/>
          </ac:spMkLst>
        </pc:spChg>
        <pc:spChg chg="del">
          <ac:chgData name="Tatiana Gálffyová" userId="ef6a5834-b659-47ca-b98e-774fb9f9be31" providerId="ADAL" clId="{5EFF3B59-EF38-4E8D-8887-12C7A13F9EBB}" dt="2019-10-08T09:01:03.263" v="1131" actId="478"/>
          <ac:spMkLst>
            <pc:docMk/>
            <pc:sldMk cId="2768534758" sldId="440"/>
            <ac:spMk id="3" creationId="{6A128C67-4AB1-4EBA-A8CA-1DC93328D552}"/>
          </ac:spMkLst>
        </pc:spChg>
        <pc:spChg chg="add del mod">
          <ac:chgData name="Tatiana Gálffyová" userId="ef6a5834-b659-47ca-b98e-774fb9f9be31" providerId="ADAL" clId="{5EFF3B59-EF38-4E8D-8887-12C7A13F9EBB}" dt="2019-10-08T09:15:17.194" v="1232" actId="478"/>
          <ac:spMkLst>
            <pc:docMk/>
            <pc:sldMk cId="2768534758" sldId="440"/>
            <ac:spMk id="5" creationId="{8FACE747-DD0A-4179-AB55-606621F7AA24}"/>
          </ac:spMkLst>
        </pc:spChg>
        <pc:spChg chg="add del mod">
          <ac:chgData name="Tatiana Gálffyová" userId="ef6a5834-b659-47ca-b98e-774fb9f9be31" providerId="ADAL" clId="{5EFF3B59-EF38-4E8D-8887-12C7A13F9EBB}" dt="2019-10-08T09:15:16.092" v="1231" actId="478"/>
          <ac:spMkLst>
            <pc:docMk/>
            <pc:sldMk cId="2768534758" sldId="440"/>
            <ac:spMk id="6" creationId="{EF5AE052-61A7-46F0-937F-561F9876DC19}"/>
          </ac:spMkLst>
        </pc:spChg>
        <pc:spChg chg="add mod">
          <ac:chgData name="Tatiana Gálffyová" userId="ef6a5834-b659-47ca-b98e-774fb9f9be31" providerId="ADAL" clId="{5EFF3B59-EF38-4E8D-8887-12C7A13F9EBB}" dt="2019-10-08T09:32:32.029" v="1547" actId="1076"/>
          <ac:spMkLst>
            <pc:docMk/>
            <pc:sldMk cId="2768534758" sldId="440"/>
            <ac:spMk id="9" creationId="{9B46452B-1E88-4005-AE34-E845C5E9AC7B}"/>
          </ac:spMkLst>
        </pc:spChg>
        <pc:spChg chg="add mod">
          <ac:chgData name="Tatiana Gálffyová" userId="ef6a5834-b659-47ca-b98e-774fb9f9be31" providerId="ADAL" clId="{5EFF3B59-EF38-4E8D-8887-12C7A13F9EBB}" dt="2019-10-08T09:32:38.288" v="1550" actId="1076"/>
          <ac:spMkLst>
            <pc:docMk/>
            <pc:sldMk cId="2768534758" sldId="440"/>
            <ac:spMk id="10" creationId="{03D167B6-E985-4E83-ACBA-0F0D586E6928}"/>
          </ac:spMkLst>
        </pc:spChg>
        <pc:spChg chg="add mod">
          <ac:chgData name="Tatiana Gálffyová" userId="ef6a5834-b659-47ca-b98e-774fb9f9be31" providerId="ADAL" clId="{5EFF3B59-EF38-4E8D-8887-12C7A13F9EBB}" dt="2019-10-08T09:32:55.715" v="1554" actId="207"/>
          <ac:spMkLst>
            <pc:docMk/>
            <pc:sldMk cId="2768534758" sldId="440"/>
            <ac:spMk id="11" creationId="{BB4B4E47-2685-437D-A94E-57A81D226DCE}"/>
          </ac:spMkLst>
        </pc:spChg>
        <pc:spChg chg="add mod">
          <ac:chgData name="Tatiana Gálffyová" userId="ef6a5834-b659-47ca-b98e-774fb9f9be31" providerId="ADAL" clId="{5EFF3B59-EF38-4E8D-8887-12C7A13F9EBB}" dt="2019-10-08T09:32:28.366" v="1545" actId="1076"/>
          <ac:spMkLst>
            <pc:docMk/>
            <pc:sldMk cId="2768534758" sldId="440"/>
            <ac:spMk id="14" creationId="{D9A0B346-550B-4E5B-B41B-852C793A4960}"/>
          </ac:spMkLst>
        </pc:spChg>
        <pc:spChg chg="add mod">
          <ac:chgData name="Tatiana Gálffyová" userId="ef6a5834-b659-47ca-b98e-774fb9f9be31" providerId="ADAL" clId="{5EFF3B59-EF38-4E8D-8887-12C7A13F9EBB}" dt="2019-10-08T09:32:34.328" v="1548" actId="1076"/>
          <ac:spMkLst>
            <pc:docMk/>
            <pc:sldMk cId="2768534758" sldId="440"/>
            <ac:spMk id="15" creationId="{6C922E12-699C-41E1-8AF2-39B7611ABABD}"/>
          </ac:spMkLst>
        </pc:spChg>
        <pc:spChg chg="add mod">
          <ac:chgData name="Tatiana Gálffyová" userId="ef6a5834-b659-47ca-b98e-774fb9f9be31" providerId="ADAL" clId="{5EFF3B59-EF38-4E8D-8887-12C7A13F9EBB}" dt="2019-10-08T09:33:42.514" v="1556" actId="20577"/>
          <ac:spMkLst>
            <pc:docMk/>
            <pc:sldMk cId="2768534758" sldId="440"/>
            <ac:spMk id="16" creationId="{246F228F-2F06-4370-865B-A650D140766A}"/>
          </ac:spMkLst>
        </pc:spChg>
        <pc:spChg chg="add mod">
          <ac:chgData name="Tatiana Gálffyová" userId="ef6a5834-b659-47ca-b98e-774fb9f9be31" providerId="ADAL" clId="{5EFF3B59-EF38-4E8D-8887-12C7A13F9EBB}" dt="2019-10-08T09:31:59.640" v="1536" actId="208"/>
          <ac:spMkLst>
            <pc:docMk/>
            <pc:sldMk cId="2768534758" sldId="440"/>
            <ac:spMk id="17" creationId="{582D7B9B-0387-4FA4-8158-A548F00627E3}"/>
          </ac:spMkLst>
        </pc:spChg>
        <pc:picChg chg="add mod ord modCrop">
          <ac:chgData name="Tatiana Gálffyová" userId="ef6a5834-b659-47ca-b98e-774fb9f9be31" providerId="ADAL" clId="{5EFF3B59-EF38-4E8D-8887-12C7A13F9EBB}" dt="2019-10-08T09:36:13.533" v="1570" actId="1076"/>
          <ac:picMkLst>
            <pc:docMk/>
            <pc:sldMk cId="2768534758" sldId="440"/>
            <ac:picMk id="8" creationId="{E15CBED1-0FEA-4435-AF32-160B61ED7CBB}"/>
          </ac:picMkLst>
        </pc:picChg>
        <pc:picChg chg="add mod">
          <ac:chgData name="Tatiana Gálffyová" userId="ef6a5834-b659-47ca-b98e-774fb9f9be31" providerId="ADAL" clId="{5EFF3B59-EF38-4E8D-8887-12C7A13F9EBB}" dt="2019-10-08T09:25:22.594" v="1309" actId="1076"/>
          <ac:picMkLst>
            <pc:docMk/>
            <pc:sldMk cId="2768534758" sldId="440"/>
            <ac:picMk id="2050" creationId="{5E5A08CE-997D-4D10-ACCC-14D98B0C3025}"/>
          </ac:picMkLst>
        </pc:picChg>
        <pc:picChg chg="add mod">
          <ac:chgData name="Tatiana Gálffyová" userId="ef6a5834-b659-47ca-b98e-774fb9f9be31" providerId="ADAL" clId="{5EFF3B59-EF38-4E8D-8887-12C7A13F9EBB}" dt="2019-10-08T09:32:30.352" v="1546" actId="1076"/>
          <ac:picMkLst>
            <pc:docMk/>
            <pc:sldMk cId="2768534758" sldId="440"/>
            <ac:picMk id="2052" creationId="{3F24844E-D6AC-4CCB-A421-6E48F5C38B08}"/>
          </ac:picMkLst>
        </pc:picChg>
        <pc:cxnChg chg="add mod">
          <ac:chgData name="Tatiana Gálffyová" userId="ef6a5834-b659-47ca-b98e-774fb9f9be31" providerId="ADAL" clId="{5EFF3B59-EF38-4E8D-8887-12C7A13F9EBB}" dt="2019-10-08T06:45:53.915" v="262" actId="1076"/>
          <ac:cxnSpMkLst>
            <pc:docMk/>
            <pc:sldMk cId="2768534758" sldId="440"/>
            <ac:cxnSpMk id="4" creationId="{04EDAA6B-14D3-4A20-B6CE-2B9E0BFC669A}"/>
          </ac:cxnSpMkLst>
        </pc:cxnChg>
        <pc:cxnChg chg="add mod">
          <ac:chgData name="Tatiana Gálffyová" userId="ef6a5834-b659-47ca-b98e-774fb9f9be31" providerId="ADAL" clId="{5EFF3B59-EF38-4E8D-8887-12C7A13F9EBB}" dt="2019-10-08T09:31:54.499" v="1535" actId="208"/>
          <ac:cxnSpMkLst>
            <pc:docMk/>
            <pc:sldMk cId="2768534758" sldId="440"/>
            <ac:cxnSpMk id="13" creationId="{02A5220D-6AA6-414E-B842-94DBD04A660C}"/>
          </ac:cxnSpMkLst>
        </pc:cxnChg>
        <pc:cxnChg chg="add mod">
          <ac:chgData name="Tatiana Gálffyová" userId="ef6a5834-b659-47ca-b98e-774fb9f9be31" providerId="ADAL" clId="{5EFF3B59-EF38-4E8D-8887-12C7A13F9EBB}" dt="2019-10-08T09:32:36.528" v="1549" actId="1076"/>
          <ac:cxnSpMkLst>
            <pc:docMk/>
            <pc:sldMk cId="2768534758" sldId="440"/>
            <ac:cxnSpMk id="22" creationId="{4BF49DCF-221C-4017-A649-33F98C9B7658}"/>
          </ac:cxnSpMkLst>
        </pc:cxnChg>
      </pc:sldChg>
      <pc:sldChg chg="addSp delSp modSp add modAnim">
        <pc:chgData name="Tatiana Gálffyová" userId="ef6a5834-b659-47ca-b98e-774fb9f9be31" providerId="ADAL" clId="{5EFF3B59-EF38-4E8D-8887-12C7A13F9EBB}" dt="2019-10-09T07:09:21.187" v="5377" actId="20577"/>
        <pc:sldMkLst>
          <pc:docMk/>
          <pc:sldMk cId="691804414" sldId="441"/>
        </pc:sldMkLst>
        <pc:spChg chg="mod">
          <ac:chgData name="Tatiana Gálffyová" userId="ef6a5834-b659-47ca-b98e-774fb9f9be31" providerId="ADAL" clId="{5EFF3B59-EF38-4E8D-8887-12C7A13F9EBB}" dt="2019-10-09T07:09:21.187" v="5377" actId="20577"/>
          <ac:spMkLst>
            <pc:docMk/>
            <pc:sldMk cId="691804414" sldId="441"/>
            <ac:spMk id="2" creationId="{6FD674C5-49F7-4F1D-917A-1F17B3D86521}"/>
          </ac:spMkLst>
        </pc:spChg>
        <pc:spChg chg="del">
          <ac:chgData name="Tatiana Gálffyová" userId="ef6a5834-b659-47ca-b98e-774fb9f9be31" providerId="ADAL" clId="{5EFF3B59-EF38-4E8D-8887-12C7A13F9EBB}" dt="2019-10-08T09:46:53.148" v="1571" actId="478"/>
          <ac:spMkLst>
            <pc:docMk/>
            <pc:sldMk cId="691804414" sldId="441"/>
            <ac:spMk id="3" creationId="{6A128C67-4AB1-4EBA-A8CA-1DC93328D552}"/>
          </ac:spMkLst>
        </pc:spChg>
        <pc:spChg chg="add mod">
          <ac:chgData name="Tatiana Gálffyová" userId="ef6a5834-b659-47ca-b98e-774fb9f9be31" providerId="ADAL" clId="{5EFF3B59-EF38-4E8D-8887-12C7A13F9EBB}" dt="2019-10-08T09:49:29.623" v="1704" actId="208"/>
          <ac:spMkLst>
            <pc:docMk/>
            <pc:sldMk cId="691804414" sldId="441"/>
            <ac:spMk id="6" creationId="{D0C4331E-059D-4D84-A1FD-2342404D3BCB}"/>
          </ac:spMkLst>
        </pc:spChg>
        <pc:spChg chg="add mod">
          <ac:chgData name="Tatiana Gálffyová" userId="ef6a5834-b659-47ca-b98e-774fb9f9be31" providerId="ADAL" clId="{5EFF3B59-EF38-4E8D-8887-12C7A13F9EBB}" dt="2019-10-08T09:59:35.378" v="1846" actId="6549"/>
          <ac:spMkLst>
            <pc:docMk/>
            <pc:sldMk cId="691804414" sldId="441"/>
            <ac:spMk id="8" creationId="{0536D3E0-81A4-4DB9-AB96-EDFA7051D203}"/>
          </ac:spMkLst>
        </pc:spChg>
        <pc:spChg chg="add mod">
          <ac:chgData name="Tatiana Gálffyová" userId="ef6a5834-b659-47ca-b98e-774fb9f9be31" providerId="ADAL" clId="{5EFF3B59-EF38-4E8D-8887-12C7A13F9EBB}" dt="2019-10-08T09:54:59.978" v="1826" actId="1076"/>
          <ac:spMkLst>
            <pc:docMk/>
            <pc:sldMk cId="691804414" sldId="441"/>
            <ac:spMk id="10" creationId="{A5FC92EE-794E-4C39-B359-F447B872681E}"/>
          </ac:spMkLst>
        </pc:spChg>
        <pc:spChg chg="add mod">
          <ac:chgData name="Tatiana Gálffyová" userId="ef6a5834-b659-47ca-b98e-774fb9f9be31" providerId="ADAL" clId="{5EFF3B59-EF38-4E8D-8887-12C7A13F9EBB}" dt="2019-10-08T10:00:03.160" v="1868" actId="1076"/>
          <ac:spMkLst>
            <pc:docMk/>
            <pc:sldMk cId="691804414" sldId="441"/>
            <ac:spMk id="11" creationId="{84F86308-D0CA-4BB9-8B3F-C627D6B74C9C}"/>
          </ac:spMkLst>
        </pc:spChg>
        <pc:spChg chg="add mod">
          <ac:chgData name="Tatiana Gálffyová" userId="ef6a5834-b659-47ca-b98e-774fb9f9be31" providerId="ADAL" clId="{5EFF3B59-EF38-4E8D-8887-12C7A13F9EBB}" dt="2019-10-08T10:02:12.097" v="1903" actId="207"/>
          <ac:spMkLst>
            <pc:docMk/>
            <pc:sldMk cId="691804414" sldId="441"/>
            <ac:spMk id="13" creationId="{54D82023-3F0D-49CD-81C3-E84A72C08CAF}"/>
          </ac:spMkLst>
        </pc:spChg>
        <pc:spChg chg="add mod">
          <ac:chgData name="Tatiana Gálffyová" userId="ef6a5834-b659-47ca-b98e-774fb9f9be31" providerId="ADAL" clId="{5EFF3B59-EF38-4E8D-8887-12C7A13F9EBB}" dt="2019-10-08T10:01:28.933" v="1896" actId="20577"/>
          <ac:spMkLst>
            <pc:docMk/>
            <pc:sldMk cId="691804414" sldId="441"/>
            <ac:spMk id="14" creationId="{48C0F1C4-D4F4-4B5F-8144-D4220CBC6A15}"/>
          </ac:spMkLst>
        </pc:spChg>
        <pc:spChg chg="add mod">
          <ac:chgData name="Tatiana Gálffyová" userId="ef6a5834-b659-47ca-b98e-774fb9f9be31" providerId="ADAL" clId="{5EFF3B59-EF38-4E8D-8887-12C7A13F9EBB}" dt="2019-10-08T10:02:23.121" v="1906" actId="207"/>
          <ac:spMkLst>
            <pc:docMk/>
            <pc:sldMk cId="691804414" sldId="441"/>
            <ac:spMk id="15" creationId="{BC1B998E-2790-470D-B657-FA1A420FE8E9}"/>
          </ac:spMkLst>
        </pc:spChg>
        <pc:picChg chg="add mod modCrop">
          <ac:chgData name="Tatiana Gálffyová" userId="ef6a5834-b659-47ca-b98e-774fb9f9be31" providerId="ADAL" clId="{5EFF3B59-EF38-4E8D-8887-12C7A13F9EBB}" dt="2019-10-08T09:50:13.626" v="1713"/>
          <ac:picMkLst>
            <pc:docMk/>
            <pc:sldMk cId="691804414" sldId="441"/>
            <ac:picMk id="5" creationId="{E7039569-5B02-4CB7-B653-D2BF66FDED29}"/>
          </ac:picMkLst>
        </pc:picChg>
        <pc:picChg chg="add mod">
          <ac:chgData name="Tatiana Gálffyová" userId="ef6a5834-b659-47ca-b98e-774fb9f9be31" providerId="ADAL" clId="{5EFF3B59-EF38-4E8D-8887-12C7A13F9EBB}" dt="2019-10-08T09:53:37.334" v="1785" actId="1076"/>
          <ac:picMkLst>
            <pc:docMk/>
            <pc:sldMk cId="691804414" sldId="441"/>
            <ac:picMk id="3074" creationId="{09416093-BFE2-4900-919C-9E785E9DDC8C}"/>
          </ac:picMkLst>
        </pc:picChg>
        <pc:picChg chg="add mod">
          <ac:chgData name="Tatiana Gálffyová" userId="ef6a5834-b659-47ca-b98e-774fb9f9be31" providerId="ADAL" clId="{5EFF3B59-EF38-4E8D-8887-12C7A13F9EBB}" dt="2019-10-08T10:04:13.750" v="1932" actId="1076"/>
          <ac:picMkLst>
            <pc:docMk/>
            <pc:sldMk cId="691804414" sldId="441"/>
            <ac:picMk id="3076" creationId="{BCAFC3C8-E058-4912-8479-20CC0B9C5FA7}"/>
          </ac:picMkLst>
        </pc:picChg>
        <pc:cxnChg chg="add mod">
          <ac:chgData name="Tatiana Gálffyová" userId="ef6a5834-b659-47ca-b98e-774fb9f9be31" providerId="ADAL" clId="{5EFF3B59-EF38-4E8D-8887-12C7A13F9EBB}" dt="2019-10-08T09:53:25.847" v="1783" actId="1076"/>
          <ac:cxnSpMkLst>
            <pc:docMk/>
            <pc:sldMk cId="691804414" sldId="441"/>
            <ac:cxnSpMk id="9" creationId="{20387B0D-AD90-4A55-9B5E-7D8C9EB1E0C0}"/>
          </ac:cxnSpMkLst>
        </pc:cxnChg>
        <pc:cxnChg chg="add mod">
          <ac:chgData name="Tatiana Gálffyová" userId="ef6a5834-b659-47ca-b98e-774fb9f9be31" providerId="ADAL" clId="{5EFF3B59-EF38-4E8D-8887-12C7A13F9EBB}" dt="2019-10-08T10:00:14.136" v="1870" actId="1076"/>
          <ac:cxnSpMkLst>
            <pc:docMk/>
            <pc:sldMk cId="691804414" sldId="441"/>
            <ac:cxnSpMk id="12" creationId="{BDCAEE01-1BE2-49BB-95E9-B30021B294F2}"/>
          </ac:cxnSpMkLst>
        </pc:cxnChg>
        <pc:cxnChg chg="add mod">
          <ac:chgData name="Tatiana Gálffyová" userId="ef6a5834-b659-47ca-b98e-774fb9f9be31" providerId="ADAL" clId="{5EFF3B59-EF38-4E8D-8887-12C7A13F9EBB}" dt="2019-10-08T10:02:47.118" v="1911" actId="208"/>
          <ac:cxnSpMkLst>
            <pc:docMk/>
            <pc:sldMk cId="691804414" sldId="441"/>
            <ac:cxnSpMk id="16" creationId="{D7138672-34B0-4C46-A49B-7786E903DB8B}"/>
          </ac:cxnSpMkLst>
        </pc:cxnChg>
      </pc:sldChg>
      <pc:sldChg chg="addSp delSp modSp add modTransition setBg modAnim">
        <pc:chgData name="Tatiana Gálffyová" userId="ef6a5834-b659-47ca-b98e-774fb9f9be31" providerId="ADAL" clId="{5EFF3B59-EF38-4E8D-8887-12C7A13F9EBB}" dt="2019-10-08T08:42:36.456" v="1097"/>
        <pc:sldMkLst>
          <pc:docMk/>
          <pc:sldMk cId="1240442982" sldId="442"/>
        </pc:sldMkLst>
        <pc:spChg chg="mod">
          <ac:chgData name="Tatiana Gálffyová" userId="ef6a5834-b659-47ca-b98e-774fb9f9be31" providerId="ADAL" clId="{5EFF3B59-EF38-4E8D-8887-12C7A13F9EBB}" dt="2019-10-08T07:58:27.158" v="606" actId="14100"/>
          <ac:spMkLst>
            <pc:docMk/>
            <pc:sldMk cId="1240442982" sldId="442"/>
            <ac:spMk id="13" creationId="{6191D403-54C1-4B02-9690-3C09BF6A9D1C}"/>
          </ac:spMkLst>
        </pc:spChg>
        <pc:spChg chg="mod">
          <ac:chgData name="Tatiana Gálffyová" userId="ef6a5834-b659-47ca-b98e-774fb9f9be31" providerId="ADAL" clId="{5EFF3B59-EF38-4E8D-8887-12C7A13F9EBB}" dt="2019-10-08T08:15:37.739" v="984" actId="207"/>
          <ac:spMkLst>
            <pc:docMk/>
            <pc:sldMk cId="1240442982" sldId="442"/>
            <ac:spMk id="21" creationId="{6281C22E-C949-48BA-B383-22716EAB9D9C}"/>
          </ac:spMkLst>
        </pc:spChg>
        <pc:spChg chg="mod">
          <ac:chgData name="Tatiana Gálffyová" userId="ef6a5834-b659-47ca-b98e-774fb9f9be31" providerId="ADAL" clId="{5EFF3B59-EF38-4E8D-8887-12C7A13F9EBB}" dt="2019-10-08T07:59:20.591" v="611" actId="1076"/>
          <ac:spMkLst>
            <pc:docMk/>
            <pc:sldMk cId="1240442982" sldId="442"/>
            <ac:spMk id="22" creationId="{5A60BD60-F841-4E23-B023-BD325E45A026}"/>
          </ac:spMkLst>
        </pc:spChg>
        <pc:spChg chg="mod">
          <ac:chgData name="Tatiana Gálffyová" userId="ef6a5834-b659-47ca-b98e-774fb9f9be31" providerId="ADAL" clId="{5EFF3B59-EF38-4E8D-8887-12C7A13F9EBB}" dt="2019-10-08T08:15:42.764" v="987" actId="207"/>
          <ac:spMkLst>
            <pc:docMk/>
            <pc:sldMk cId="1240442982" sldId="442"/>
            <ac:spMk id="23" creationId="{67A31AFE-63F4-47A5-AA71-A07C3831C54A}"/>
          </ac:spMkLst>
        </pc:spChg>
        <pc:spChg chg="mod">
          <ac:chgData name="Tatiana Gálffyová" userId="ef6a5834-b659-47ca-b98e-774fb9f9be31" providerId="ADAL" clId="{5EFF3B59-EF38-4E8D-8887-12C7A13F9EBB}" dt="2019-10-08T07:58:29.161" v="607" actId="1076"/>
          <ac:spMkLst>
            <pc:docMk/>
            <pc:sldMk cId="1240442982" sldId="442"/>
            <ac:spMk id="24" creationId="{94E46606-689A-4E77-BF69-D669EC508E18}"/>
          </ac:spMkLst>
        </pc:spChg>
        <pc:spChg chg="mod">
          <ac:chgData name="Tatiana Gálffyová" userId="ef6a5834-b659-47ca-b98e-774fb9f9be31" providerId="ADAL" clId="{5EFF3B59-EF38-4E8D-8887-12C7A13F9EBB}" dt="2019-10-08T08:15:44.833" v="988" actId="207"/>
          <ac:spMkLst>
            <pc:docMk/>
            <pc:sldMk cId="1240442982" sldId="442"/>
            <ac:spMk id="25" creationId="{B723EDE5-514B-4C5D-B0AE-01F58C24EBF7}"/>
          </ac:spMkLst>
        </pc:spChg>
        <pc:spChg chg="add mod">
          <ac:chgData name="Tatiana Gálffyová" userId="ef6a5834-b659-47ca-b98e-774fb9f9be31" providerId="ADAL" clId="{5EFF3B59-EF38-4E8D-8887-12C7A13F9EBB}" dt="2019-10-08T08:03:00.382" v="721" actId="1036"/>
          <ac:spMkLst>
            <pc:docMk/>
            <pc:sldMk cId="1240442982" sldId="442"/>
            <ac:spMk id="26" creationId="{CF516756-C784-4C2D-8AEB-32D98A932316}"/>
          </ac:spMkLst>
        </pc:spChg>
        <pc:spChg chg="add mod">
          <ac:chgData name="Tatiana Gálffyová" userId="ef6a5834-b659-47ca-b98e-774fb9f9be31" providerId="ADAL" clId="{5EFF3B59-EF38-4E8D-8887-12C7A13F9EBB}" dt="2019-10-08T08:02:56.463" v="715" actId="1036"/>
          <ac:spMkLst>
            <pc:docMk/>
            <pc:sldMk cId="1240442982" sldId="442"/>
            <ac:spMk id="27" creationId="{F73F7F99-8A32-4472-AD39-376290C88B08}"/>
          </ac:spMkLst>
        </pc:spChg>
        <pc:spChg chg="add mod">
          <ac:chgData name="Tatiana Gálffyová" userId="ef6a5834-b659-47ca-b98e-774fb9f9be31" providerId="ADAL" clId="{5EFF3B59-EF38-4E8D-8887-12C7A13F9EBB}" dt="2019-10-08T08:03:44.746" v="776" actId="1076"/>
          <ac:spMkLst>
            <pc:docMk/>
            <pc:sldMk cId="1240442982" sldId="442"/>
            <ac:spMk id="28" creationId="{AEF89F3D-B77C-4BCC-8C81-38A8503A8EEA}"/>
          </ac:spMkLst>
        </pc:spChg>
        <pc:spChg chg="add mod">
          <ac:chgData name="Tatiana Gálffyová" userId="ef6a5834-b659-47ca-b98e-774fb9f9be31" providerId="ADAL" clId="{5EFF3B59-EF38-4E8D-8887-12C7A13F9EBB}" dt="2019-10-08T08:04:41.906" v="795" actId="1076"/>
          <ac:spMkLst>
            <pc:docMk/>
            <pc:sldMk cId="1240442982" sldId="442"/>
            <ac:spMk id="31" creationId="{51F69188-F54B-48B3-9D4F-14FA958EC914}"/>
          </ac:spMkLst>
        </pc:spChg>
        <pc:spChg chg="add mod">
          <ac:chgData name="Tatiana Gálffyová" userId="ef6a5834-b659-47ca-b98e-774fb9f9be31" providerId="ADAL" clId="{5EFF3B59-EF38-4E8D-8887-12C7A13F9EBB}" dt="2019-10-08T08:10:16.795" v="943" actId="1076"/>
          <ac:spMkLst>
            <pc:docMk/>
            <pc:sldMk cId="1240442982" sldId="442"/>
            <ac:spMk id="32" creationId="{58723250-447E-43E5-856B-0211C09239C8}"/>
          </ac:spMkLst>
        </pc:spChg>
        <pc:spChg chg="add mod">
          <ac:chgData name="Tatiana Gálffyová" userId="ef6a5834-b659-47ca-b98e-774fb9f9be31" providerId="ADAL" clId="{5EFF3B59-EF38-4E8D-8887-12C7A13F9EBB}" dt="2019-10-08T08:32:55.835" v="1060" actId="1036"/>
          <ac:spMkLst>
            <pc:docMk/>
            <pc:sldMk cId="1240442982" sldId="442"/>
            <ac:spMk id="33" creationId="{ED95D7E4-69A5-41A9-9542-CA7B4DBBAAE0}"/>
          </ac:spMkLst>
        </pc:spChg>
        <pc:spChg chg="add mod">
          <ac:chgData name="Tatiana Gálffyová" userId="ef6a5834-b659-47ca-b98e-774fb9f9be31" providerId="ADAL" clId="{5EFF3B59-EF38-4E8D-8887-12C7A13F9EBB}" dt="2019-10-08T08:13:44.542" v="975" actId="1038"/>
          <ac:spMkLst>
            <pc:docMk/>
            <pc:sldMk cId="1240442982" sldId="442"/>
            <ac:spMk id="34" creationId="{FB5D47D5-C339-4F14-AEF1-EB6667A907F6}"/>
          </ac:spMkLst>
        </pc:spChg>
        <pc:spChg chg="add mod">
          <ac:chgData name="Tatiana Gálffyová" userId="ef6a5834-b659-47ca-b98e-774fb9f9be31" providerId="ADAL" clId="{5EFF3B59-EF38-4E8D-8887-12C7A13F9EBB}" dt="2019-10-08T08:14:34.705" v="978" actId="1036"/>
          <ac:spMkLst>
            <pc:docMk/>
            <pc:sldMk cId="1240442982" sldId="442"/>
            <ac:spMk id="35" creationId="{55993ABE-E404-4388-AC6B-E26E932EE390}"/>
          </ac:spMkLst>
        </pc:spChg>
        <pc:spChg chg="add mod">
          <ac:chgData name="Tatiana Gálffyová" userId="ef6a5834-b659-47ca-b98e-774fb9f9be31" providerId="ADAL" clId="{5EFF3B59-EF38-4E8D-8887-12C7A13F9EBB}" dt="2019-10-08T08:11:17.982" v="953" actId="207"/>
          <ac:spMkLst>
            <pc:docMk/>
            <pc:sldMk cId="1240442982" sldId="442"/>
            <ac:spMk id="36" creationId="{3D0E30D5-79C2-437B-90BA-66316CF7989B}"/>
          </ac:spMkLst>
        </pc:spChg>
        <pc:spChg chg="add mod">
          <ac:chgData name="Tatiana Gálffyová" userId="ef6a5834-b659-47ca-b98e-774fb9f9be31" providerId="ADAL" clId="{5EFF3B59-EF38-4E8D-8887-12C7A13F9EBB}" dt="2019-10-08T08:12:54.372" v="968" actId="207"/>
          <ac:spMkLst>
            <pc:docMk/>
            <pc:sldMk cId="1240442982" sldId="442"/>
            <ac:spMk id="37" creationId="{36ADA383-EC92-4EC3-92D8-3D5D29F79685}"/>
          </ac:spMkLst>
        </pc:spChg>
        <pc:spChg chg="add mod">
          <ac:chgData name="Tatiana Gálffyová" userId="ef6a5834-b659-47ca-b98e-774fb9f9be31" providerId="ADAL" clId="{5EFF3B59-EF38-4E8D-8887-12C7A13F9EBB}" dt="2019-10-08T08:11:21.257" v="954" actId="207"/>
          <ac:spMkLst>
            <pc:docMk/>
            <pc:sldMk cId="1240442982" sldId="442"/>
            <ac:spMk id="38" creationId="{DFD108BD-B8C8-4CE7-AF68-7A6C0E85E2CD}"/>
          </ac:spMkLst>
        </pc:spChg>
        <pc:spChg chg="add mod">
          <ac:chgData name="Tatiana Gálffyová" userId="ef6a5834-b659-47ca-b98e-774fb9f9be31" providerId="ADAL" clId="{5EFF3B59-EF38-4E8D-8887-12C7A13F9EBB}" dt="2019-10-08T08:12:56.887" v="969" actId="207"/>
          <ac:spMkLst>
            <pc:docMk/>
            <pc:sldMk cId="1240442982" sldId="442"/>
            <ac:spMk id="39" creationId="{5492B0DD-E7FB-423E-8CB0-D4108497C472}"/>
          </ac:spMkLst>
        </pc:spChg>
        <pc:picChg chg="mod">
          <ac:chgData name="Tatiana Gálffyová" userId="ef6a5834-b659-47ca-b98e-774fb9f9be31" providerId="ADAL" clId="{5EFF3B59-EF38-4E8D-8887-12C7A13F9EBB}" dt="2019-10-08T08:15:50.971" v="994" actId="1036"/>
          <ac:picMkLst>
            <pc:docMk/>
            <pc:sldMk cId="1240442982" sldId="442"/>
            <ac:picMk id="3" creationId="{2A03ECF7-A336-4394-9949-9B202D5053E5}"/>
          </ac:picMkLst>
        </pc:picChg>
        <pc:picChg chg="mod">
          <ac:chgData name="Tatiana Gálffyová" userId="ef6a5834-b659-47ca-b98e-774fb9f9be31" providerId="ADAL" clId="{5EFF3B59-EF38-4E8D-8887-12C7A13F9EBB}" dt="2019-10-08T08:02:04.291" v="644" actId="1076"/>
          <ac:picMkLst>
            <pc:docMk/>
            <pc:sldMk cId="1240442982" sldId="442"/>
            <ac:picMk id="5" creationId="{211485AD-BB01-4A8D-A1E3-25B5369431F5}"/>
          </ac:picMkLst>
        </pc:picChg>
        <pc:picChg chg="mod">
          <ac:chgData name="Tatiana Gálffyová" userId="ef6a5834-b659-47ca-b98e-774fb9f9be31" providerId="ADAL" clId="{5EFF3B59-EF38-4E8D-8887-12C7A13F9EBB}" dt="2019-10-08T08:03:21.320" v="722" actId="1076"/>
          <ac:picMkLst>
            <pc:docMk/>
            <pc:sldMk cId="1240442982" sldId="442"/>
            <ac:picMk id="7" creationId="{E597EF49-CB9A-4C7F-93EB-C643685E7841}"/>
          </ac:picMkLst>
        </pc:picChg>
        <pc:picChg chg="add mod">
          <ac:chgData name="Tatiana Gálffyová" userId="ef6a5834-b659-47ca-b98e-774fb9f9be31" providerId="ADAL" clId="{5EFF3B59-EF38-4E8D-8887-12C7A13F9EBB}" dt="2019-10-08T08:14:53.316" v="981" actId="207"/>
          <ac:picMkLst>
            <pc:docMk/>
            <pc:sldMk cId="1240442982" sldId="442"/>
            <ac:picMk id="40" creationId="{F3A9AD99-CB67-400F-8F7F-0975871E238D}"/>
          </ac:picMkLst>
        </pc:picChg>
        <pc:picChg chg="add mod">
          <ac:chgData name="Tatiana Gálffyová" userId="ef6a5834-b659-47ca-b98e-774fb9f9be31" providerId="ADAL" clId="{5EFF3B59-EF38-4E8D-8887-12C7A13F9EBB}" dt="2019-10-08T08:14:56.740" v="982" actId="207"/>
          <ac:picMkLst>
            <pc:docMk/>
            <pc:sldMk cId="1240442982" sldId="442"/>
            <ac:picMk id="41" creationId="{8C186901-9193-4175-A9AB-CCE034DEF09A}"/>
          </ac:picMkLst>
        </pc:picChg>
        <pc:picChg chg="add mod">
          <ac:chgData name="Tatiana Gálffyová" userId="ef6a5834-b659-47ca-b98e-774fb9f9be31" providerId="ADAL" clId="{5EFF3B59-EF38-4E8D-8887-12C7A13F9EBB}" dt="2019-10-08T08:14:59.432" v="983" actId="207"/>
          <ac:picMkLst>
            <pc:docMk/>
            <pc:sldMk cId="1240442982" sldId="442"/>
            <ac:picMk id="42" creationId="{3411D568-239B-4E85-8706-872F8EB6F66E}"/>
          </ac:picMkLst>
        </pc:picChg>
        <pc:picChg chg="add del mod">
          <ac:chgData name="Tatiana Gálffyová" userId="ef6a5834-b659-47ca-b98e-774fb9f9be31" providerId="ADAL" clId="{5EFF3B59-EF38-4E8D-8887-12C7A13F9EBB}" dt="2019-10-08T07:47:36.528" v="494" actId="478"/>
          <ac:picMkLst>
            <pc:docMk/>
            <pc:sldMk cId="1240442982" sldId="442"/>
            <ac:picMk id="1026" creationId="{AD28F838-6980-489E-85F2-891C6B03F5D6}"/>
          </ac:picMkLst>
        </pc:picChg>
        <pc:picChg chg="add del mod">
          <ac:chgData name="Tatiana Gálffyová" userId="ef6a5834-b659-47ca-b98e-774fb9f9be31" providerId="ADAL" clId="{5EFF3B59-EF38-4E8D-8887-12C7A13F9EBB}" dt="2019-10-08T07:48:26.483" v="502"/>
          <ac:picMkLst>
            <pc:docMk/>
            <pc:sldMk cId="1240442982" sldId="442"/>
            <ac:picMk id="1028" creationId="{3017B7AA-12E4-4E94-BDE4-5836B53CC830}"/>
          </ac:picMkLst>
        </pc:picChg>
        <pc:picChg chg="add mod">
          <ac:chgData name="Tatiana Gálffyová" userId="ef6a5834-b659-47ca-b98e-774fb9f9be31" providerId="ADAL" clId="{5EFF3B59-EF38-4E8D-8887-12C7A13F9EBB}" dt="2019-10-08T08:01:54.452" v="639" actId="1076"/>
          <ac:picMkLst>
            <pc:docMk/>
            <pc:sldMk cId="1240442982" sldId="442"/>
            <ac:picMk id="1030" creationId="{2DD65A87-D1C9-4D82-A0C8-621E80C9BC8F}"/>
          </ac:picMkLst>
        </pc:picChg>
        <pc:cxnChg chg="add del mod">
          <ac:chgData name="Tatiana Gálffyová" userId="ef6a5834-b659-47ca-b98e-774fb9f9be31" providerId="ADAL" clId="{5EFF3B59-EF38-4E8D-8887-12C7A13F9EBB}" dt="2019-10-08T07:57:40.009" v="592" actId="478"/>
          <ac:cxnSpMkLst>
            <pc:docMk/>
            <pc:sldMk cId="1240442982" sldId="442"/>
            <ac:cxnSpMk id="15" creationId="{9282BE74-54EE-495C-98F1-F83047C3D904}"/>
          </ac:cxnSpMkLst>
        </pc:cxnChg>
        <pc:cxnChg chg="add mod">
          <ac:chgData name="Tatiana Gálffyová" userId="ef6a5834-b659-47ca-b98e-774fb9f9be31" providerId="ADAL" clId="{5EFF3B59-EF38-4E8D-8887-12C7A13F9EBB}" dt="2019-10-08T08:04:51.924" v="810" actId="1036"/>
          <ac:cxnSpMkLst>
            <pc:docMk/>
            <pc:sldMk cId="1240442982" sldId="442"/>
            <ac:cxnSpMk id="20" creationId="{C873D21D-DE08-49DD-9D8C-120C5B9F4E95}"/>
          </ac:cxnSpMkLst>
        </pc:cxnChg>
        <pc:cxnChg chg="add mod">
          <ac:chgData name="Tatiana Gálffyová" userId="ef6a5834-b659-47ca-b98e-774fb9f9be31" providerId="ADAL" clId="{5EFF3B59-EF38-4E8D-8887-12C7A13F9EBB}" dt="2019-10-08T08:04:23.042" v="782" actId="14100"/>
          <ac:cxnSpMkLst>
            <pc:docMk/>
            <pc:sldMk cId="1240442982" sldId="442"/>
            <ac:cxnSpMk id="29" creationId="{6CD7FCD1-B996-4F37-82D3-8A9108C60654}"/>
          </ac:cxnSpMkLst>
        </pc:cxnChg>
        <pc:cxnChg chg="add mod">
          <ac:chgData name="Tatiana Gálffyová" userId="ef6a5834-b659-47ca-b98e-774fb9f9be31" providerId="ADAL" clId="{5EFF3B59-EF38-4E8D-8887-12C7A13F9EBB}" dt="2019-10-08T08:04:45.342" v="796" actId="1076"/>
          <ac:cxnSpMkLst>
            <pc:docMk/>
            <pc:sldMk cId="1240442982" sldId="442"/>
            <ac:cxnSpMk id="30" creationId="{8785DF03-B2F1-45B0-BCBB-D86C96A7C37E}"/>
          </ac:cxnSpMkLst>
        </pc:cxnChg>
      </pc:sldChg>
      <pc:sldChg chg="add del">
        <pc:chgData name="Tatiana Gálffyová" userId="ef6a5834-b659-47ca-b98e-774fb9f9be31" providerId="ADAL" clId="{5EFF3B59-EF38-4E8D-8887-12C7A13F9EBB}" dt="2019-10-08T08:21:50.235" v="997"/>
        <pc:sldMkLst>
          <pc:docMk/>
          <pc:sldMk cId="2310769486" sldId="443"/>
        </pc:sldMkLst>
      </pc:sldChg>
      <pc:sldChg chg="add del setBg">
        <pc:chgData name="Tatiana Gálffyová" userId="ef6a5834-b659-47ca-b98e-774fb9f9be31" providerId="ADAL" clId="{5EFF3B59-EF38-4E8D-8887-12C7A13F9EBB}" dt="2019-10-08T07:23:21.731" v="488" actId="47"/>
        <pc:sldMkLst>
          <pc:docMk/>
          <pc:sldMk cId="3105713226" sldId="443"/>
        </pc:sldMkLst>
      </pc:sldChg>
      <pc:sldChg chg="modSp add modAnim">
        <pc:chgData name="Tatiana Gálffyová" userId="ef6a5834-b659-47ca-b98e-774fb9f9be31" providerId="ADAL" clId="{5EFF3B59-EF38-4E8D-8887-12C7A13F9EBB}" dt="2019-10-08T14:30:20.638" v="4918"/>
        <pc:sldMkLst>
          <pc:docMk/>
          <pc:sldMk cId="3214368044" sldId="443"/>
        </pc:sldMkLst>
        <pc:spChg chg="mod">
          <ac:chgData name="Tatiana Gálffyová" userId="ef6a5834-b659-47ca-b98e-774fb9f9be31" providerId="ADAL" clId="{5EFF3B59-EF38-4E8D-8887-12C7A13F9EBB}" dt="2019-10-08T08:58:30.029" v="1118" actId="207"/>
          <ac:spMkLst>
            <pc:docMk/>
            <pc:sldMk cId="3214368044" sldId="443"/>
            <ac:spMk id="2" creationId="{B0ADC3C4-E816-47A9-9027-AC4C9899BD10}"/>
          </ac:spMkLst>
        </pc:spChg>
        <pc:spChg chg="mod">
          <ac:chgData name="Tatiana Gálffyová" userId="ef6a5834-b659-47ca-b98e-774fb9f9be31" providerId="ADAL" clId="{5EFF3B59-EF38-4E8D-8887-12C7A13F9EBB}" dt="2019-10-08T08:58:17.343" v="1116" actId="207"/>
          <ac:spMkLst>
            <pc:docMk/>
            <pc:sldMk cId="3214368044" sldId="443"/>
            <ac:spMk id="14" creationId="{DF2458F1-A543-4671-94DA-DD331CA9C02C}"/>
          </ac:spMkLst>
        </pc:spChg>
        <pc:spChg chg="mod">
          <ac:chgData name="Tatiana Gálffyová" userId="ef6a5834-b659-47ca-b98e-774fb9f9be31" providerId="ADAL" clId="{5EFF3B59-EF38-4E8D-8887-12C7A13F9EBB}" dt="2019-10-08T08:58:45.432" v="1119" actId="207"/>
          <ac:spMkLst>
            <pc:docMk/>
            <pc:sldMk cId="3214368044" sldId="443"/>
            <ac:spMk id="16" creationId="{0A076A33-855D-492C-94D3-D305783C85E7}"/>
          </ac:spMkLst>
        </pc:spChg>
        <pc:graphicFrameChg chg="mod">
          <ac:chgData name="Tatiana Gálffyová" userId="ef6a5834-b659-47ca-b98e-774fb9f9be31" providerId="ADAL" clId="{5EFF3B59-EF38-4E8D-8887-12C7A13F9EBB}" dt="2019-10-08T08:57:51.249" v="1113" actId="693"/>
          <ac:graphicFrameMkLst>
            <pc:docMk/>
            <pc:sldMk cId="3214368044" sldId="443"/>
            <ac:graphicFrameMk id="15" creationId="{1ABC6F41-AE30-4E72-9A03-1C7B848C1782}"/>
          </ac:graphicFrameMkLst>
        </pc:graphicFrameChg>
      </pc:sldChg>
      <pc:sldChg chg="add del setBg">
        <pc:chgData name="Tatiana Gálffyová" userId="ef6a5834-b659-47ca-b98e-774fb9f9be31" providerId="ADAL" clId="{5EFF3B59-EF38-4E8D-8887-12C7A13F9EBB}" dt="2019-10-08T07:15:56.278" v="485"/>
        <pc:sldMkLst>
          <pc:docMk/>
          <pc:sldMk cId="4259222117" sldId="443"/>
        </pc:sldMkLst>
      </pc:sldChg>
      <pc:sldChg chg="addSp delSp modSp add mod modAnim modNotesTx">
        <pc:chgData name="Tatiana Gálffyová" userId="ef6a5834-b659-47ca-b98e-774fb9f9be31" providerId="ADAL" clId="{5EFF3B59-EF38-4E8D-8887-12C7A13F9EBB}" dt="2019-10-09T09:05:22.101" v="6063"/>
        <pc:sldMkLst>
          <pc:docMk/>
          <pc:sldMk cId="1122442674" sldId="444"/>
        </pc:sldMkLst>
        <pc:spChg chg="del">
          <ac:chgData name="Tatiana Gálffyová" userId="ef6a5834-b659-47ca-b98e-774fb9f9be31" providerId="ADAL" clId="{5EFF3B59-EF38-4E8D-8887-12C7A13F9EBB}" dt="2019-10-08T10:34:57.228" v="1979" actId="478"/>
          <ac:spMkLst>
            <pc:docMk/>
            <pc:sldMk cId="1122442674" sldId="444"/>
            <ac:spMk id="2" creationId="{EE7FC2FD-6C17-4736-85C0-DAEBEB7E1111}"/>
          </ac:spMkLst>
        </pc:spChg>
        <pc:spChg chg="del">
          <ac:chgData name="Tatiana Gálffyová" userId="ef6a5834-b659-47ca-b98e-774fb9f9be31" providerId="ADAL" clId="{5EFF3B59-EF38-4E8D-8887-12C7A13F9EBB}" dt="2019-10-08T10:35:26.548" v="2024" actId="478"/>
          <ac:spMkLst>
            <pc:docMk/>
            <pc:sldMk cId="1122442674" sldId="444"/>
            <ac:spMk id="3" creationId="{8C4685C1-7D25-4AAD-B1B0-488B9CB5E9CC}"/>
          </ac:spMkLst>
        </pc:spChg>
        <pc:spChg chg="add mod">
          <ac:chgData name="Tatiana Gálffyová" userId="ef6a5834-b659-47ca-b98e-774fb9f9be31" providerId="ADAL" clId="{5EFF3B59-EF38-4E8D-8887-12C7A13F9EBB}" dt="2019-10-09T09:03:07.530" v="6010" actId="20577"/>
          <ac:spMkLst>
            <pc:docMk/>
            <pc:sldMk cId="1122442674" sldId="444"/>
            <ac:spMk id="4" creationId="{EF26F943-731C-42C4-8B48-909D9F4E344A}"/>
          </ac:spMkLst>
        </pc:spChg>
        <pc:spChg chg="add mod">
          <ac:chgData name="Tatiana Gálffyová" userId="ef6a5834-b659-47ca-b98e-774fb9f9be31" providerId="ADAL" clId="{5EFF3B59-EF38-4E8D-8887-12C7A13F9EBB}" dt="2019-10-08T11:02:36.140" v="2494" actId="207"/>
          <ac:spMkLst>
            <pc:docMk/>
            <pc:sldMk cId="1122442674" sldId="444"/>
            <ac:spMk id="6" creationId="{858834C0-1571-4605-BB94-7BB14244BEE8}"/>
          </ac:spMkLst>
        </pc:spChg>
        <pc:spChg chg="add mod">
          <ac:chgData name="Tatiana Gálffyová" userId="ef6a5834-b659-47ca-b98e-774fb9f9be31" providerId="ADAL" clId="{5EFF3B59-EF38-4E8D-8887-12C7A13F9EBB}" dt="2019-10-08T11:16:06.104" v="2942" actId="20577"/>
          <ac:spMkLst>
            <pc:docMk/>
            <pc:sldMk cId="1122442674" sldId="444"/>
            <ac:spMk id="7" creationId="{5AAAFBC3-2F1E-4025-9717-3E5CBEC99DC3}"/>
          </ac:spMkLst>
        </pc:spChg>
        <pc:spChg chg="add mod">
          <ac:chgData name="Tatiana Gálffyová" userId="ef6a5834-b659-47ca-b98e-774fb9f9be31" providerId="ADAL" clId="{5EFF3B59-EF38-4E8D-8887-12C7A13F9EBB}" dt="2019-10-08T12:12:30.973" v="3574" actId="20577"/>
          <ac:spMkLst>
            <pc:docMk/>
            <pc:sldMk cId="1122442674" sldId="444"/>
            <ac:spMk id="8" creationId="{D2D6C0AB-6FFE-4AEA-B75A-95C09349D516}"/>
          </ac:spMkLst>
        </pc:spChg>
        <pc:spChg chg="add mod">
          <ac:chgData name="Tatiana Gálffyová" userId="ef6a5834-b659-47ca-b98e-774fb9f9be31" providerId="ADAL" clId="{5EFF3B59-EF38-4E8D-8887-12C7A13F9EBB}" dt="2019-10-08T12:12:58.049" v="3628" actId="20577"/>
          <ac:spMkLst>
            <pc:docMk/>
            <pc:sldMk cId="1122442674" sldId="444"/>
            <ac:spMk id="9" creationId="{BD35257D-B75F-44E9-9F00-B29C55BAE490}"/>
          </ac:spMkLst>
        </pc:spChg>
        <pc:spChg chg="add mod">
          <ac:chgData name="Tatiana Gálffyová" userId="ef6a5834-b659-47ca-b98e-774fb9f9be31" providerId="ADAL" clId="{5EFF3B59-EF38-4E8D-8887-12C7A13F9EBB}" dt="2019-10-08T11:02:41.326" v="2495" actId="207"/>
          <ac:spMkLst>
            <pc:docMk/>
            <pc:sldMk cId="1122442674" sldId="444"/>
            <ac:spMk id="10" creationId="{CFD8DA90-D5CC-4419-A0F2-69066128469A}"/>
          </ac:spMkLst>
        </pc:spChg>
        <pc:spChg chg="add mod">
          <ac:chgData name="Tatiana Gálffyová" userId="ef6a5834-b659-47ca-b98e-774fb9f9be31" providerId="ADAL" clId="{5EFF3B59-EF38-4E8D-8887-12C7A13F9EBB}" dt="2019-10-08T11:16:09.263" v="2944" actId="20577"/>
          <ac:spMkLst>
            <pc:docMk/>
            <pc:sldMk cId="1122442674" sldId="444"/>
            <ac:spMk id="11" creationId="{D189B60E-C8DF-4B27-BFFA-DBD51A2EE89B}"/>
          </ac:spMkLst>
        </pc:spChg>
        <pc:spChg chg="add mod">
          <ac:chgData name="Tatiana Gálffyová" userId="ef6a5834-b659-47ca-b98e-774fb9f9be31" providerId="ADAL" clId="{5EFF3B59-EF38-4E8D-8887-12C7A13F9EBB}" dt="2019-10-08T11:06:01.549" v="2570" actId="14861"/>
          <ac:spMkLst>
            <pc:docMk/>
            <pc:sldMk cId="1122442674" sldId="444"/>
            <ac:spMk id="13" creationId="{92A01AFB-025F-485A-87A4-A7746A2B16B1}"/>
          </ac:spMkLst>
        </pc:spChg>
        <pc:spChg chg="add del">
          <ac:chgData name="Tatiana Gálffyová" userId="ef6a5834-b659-47ca-b98e-774fb9f9be31" providerId="ADAL" clId="{5EFF3B59-EF38-4E8D-8887-12C7A13F9EBB}" dt="2019-10-08T10:56:57.018" v="2443"/>
          <ac:spMkLst>
            <pc:docMk/>
            <pc:sldMk cId="1122442674" sldId="444"/>
            <ac:spMk id="14" creationId="{60987C2C-D0AF-4DB5-B280-173AB4C47E51}"/>
          </ac:spMkLst>
        </pc:spChg>
        <pc:spChg chg="add">
          <ac:chgData name="Tatiana Gálffyová" userId="ef6a5834-b659-47ca-b98e-774fb9f9be31" providerId="ADAL" clId="{5EFF3B59-EF38-4E8D-8887-12C7A13F9EBB}" dt="2019-10-08T10:59:10.188" v="2454"/>
          <ac:spMkLst>
            <pc:docMk/>
            <pc:sldMk cId="1122442674" sldId="444"/>
            <ac:spMk id="20" creationId="{6C78C0A2-AAC5-4B57-8063-EC027B8FE228}"/>
          </ac:spMkLst>
        </pc:spChg>
        <pc:spChg chg="add">
          <ac:chgData name="Tatiana Gálffyová" userId="ef6a5834-b659-47ca-b98e-774fb9f9be31" providerId="ADAL" clId="{5EFF3B59-EF38-4E8D-8887-12C7A13F9EBB}" dt="2019-10-08T10:59:10.188" v="2454"/>
          <ac:spMkLst>
            <pc:docMk/>
            <pc:sldMk cId="1122442674" sldId="444"/>
            <ac:spMk id="22" creationId="{8A71ED12-FE35-403D-8B9C-841BD7C11929}"/>
          </ac:spMkLst>
        </pc:spChg>
        <pc:spChg chg="add">
          <ac:chgData name="Tatiana Gálffyová" userId="ef6a5834-b659-47ca-b98e-774fb9f9be31" providerId="ADAL" clId="{5EFF3B59-EF38-4E8D-8887-12C7A13F9EBB}" dt="2019-10-08T10:59:10.188" v="2454"/>
          <ac:spMkLst>
            <pc:docMk/>
            <pc:sldMk cId="1122442674" sldId="444"/>
            <ac:spMk id="24" creationId="{6361E776-19E2-434A-8D78-4541C4EE017A}"/>
          </ac:spMkLst>
        </pc:spChg>
        <pc:spChg chg="add">
          <ac:chgData name="Tatiana Gálffyová" userId="ef6a5834-b659-47ca-b98e-774fb9f9be31" providerId="ADAL" clId="{5EFF3B59-EF38-4E8D-8887-12C7A13F9EBB}" dt="2019-10-08T10:59:10.188" v="2454"/>
          <ac:spMkLst>
            <pc:docMk/>
            <pc:sldMk cId="1122442674" sldId="444"/>
            <ac:spMk id="25" creationId="{2D73C228-7508-41AC-8BDB-A59C0AF890B7}"/>
          </ac:spMkLst>
        </pc:spChg>
        <pc:spChg chg="add mod">
          <ac:chgData name="Tatiana Gálffyová" userId="ef6a5834-b659-47ca-b98e-774fb9f9be31" providerId="ADAL" clId="{5EFF3B59-EF38-4E8D-8887-12C7A13F9EBB}" dt="2019-10-09T09:02:43.551" v="5995" actId="20577"/>
          <ac:spMkLst>
            <pc:docMk/>
            <pc:sldMk cId="1122442674" sldId="444"/>
            <ac:spMk id="25" creationId="{988C123C-2E1E-4768-8DFA-69BD3859FA8A}"/>
          </ac:spMkLst>
        </pc:spChg>
        <pc:spChg chg="add mod">
          <ac:chgData name="Tatiana Gálffyová" userId="ef6a5834-b659-47ca-b98e-774fb9f9be31" providerId="ADAL" clId="{5EFF3B59-EF38-4E8D-8887-12C7A13F9EBB}" dt="2019-10-09T09:02:46.461" v="5998" actId="20577"/>
          <ac:spMkLst>
            <pc:docMk/>
            <pc:sldMk cId="1122442674" sldId="444"/>
            <ac:spMk id="26" creationId="{B310C267-1CCE-45CF-ABD9-EEA94310DBB9}"/>
          </ac:spMkLst>
        </pc:spChg>
        <pc:spChg chg="add">
          <ac:chgData name="Tatiana Gálffyová" userId="ef6a5834-b659-47ca-b98e-774fb9f9be31" providerId="ADAL" clId="{5EFF3B59-EF38-4E8D-8887-12C7A13F9EBB}" dt="2019-10-08T10:59:10.188" v="2454"/>
          <ac:spMkLst>
            <pc:docMk/>
            <pc:sldMk cId="1122442674" sldId="444"/>
            <ac:spMk id="26" creationId="{E03D387F-CEDE-4DDB-B30D-958A818AFF52}"/>
          </ac:spMkLst>
        </pc:spChg>
        <pc:spChg chg="add mod">
          <ac:chgData name="Tatiana Gálffyová" userId="ef6a5834-b659-47ca-b98e-774fb9f9be31" providerId="ADAL" clId="{5EFF3B59-EF38-4E8D-8887-12C7A13F9EBB}" dt="2019-10-09T09:02:48.951" v="6001" actId="20577"/>
          <ac:spMkLst>
            <pc:docMk/>
            <pc:sldMk cId="1122442674" sldId="444"/>
            <ac:spMk id="27" creationId="{CD09D19B-7D40-42C0-AD2E-926AD4D85B26}"/>
          </ac:spMkLst>
        </pc:spChg>
        <pc:spChg chg="add mod">
          <ac:chgData name="Tatiana Gálffyová" userId="ef6a5834-b659-47ca-b98e-774fb9f9be31" providerId="ADAL" clId="{5EFF3B59-EF38-4E8D-8887-12C7A13F9EBB}" dt="2019-10-09T09:02:54.419" v="6004" actId="1076"/>
          <ac:spMkLst>
            <pc:docMk/>
            <pc:sldMk cId="1122442674" sldId="444"/>
            <ac:spMk id="28" creationId="{DFFD9CB7-775D-4FBA-975E-10CF83D04251}"/>
          </ac:spMkLst>
        </pc:spChg>
        <pc:spChg chg="add mod">
          <ac:chgData name="Tatiana Gálffyová" userId="ef6a5834-b659-47ca-b98e-774fb9f9be31" providerId="ADAL" clId="{5EFF3B59-EF38-4E8D-8887-12C7A13F9EBB}" dt="2019-10-08T11:26:14.236" v="3244" actId="207"/>
          <ac:spMkLst>
            <pc:docMk/>
            <pc:sldMk cId="1122442674" sldId="444"/>
            <ac:spMk id="31" creationId="{2F335EFC-BB2B-49E1-ADE0-AE316E99B056}"/>
          </ac:spMkLst>
        </pc:spChg>
        <pc:spChg chg="add mod">
          <ac:chgData name="Tatiana Gálffyová" userId="ef6a5834-b659-47ca-b98e-774fb9f9be31" providerId="ADAL" clId="{5EFF3B59-EF38-4E8D-8887-12C7A13F9EBB}" dt="2019-10-08T11:26:29.702" v="3248" actId="207"/>
          <ac:spMkLst>
            <pc:docMk/>
            <pc:sldMk cId="1122442674" sldId="444"/>
            <ac:spMk id="32" creationId="{6595E9F9-E76E-4F30-B0E3-6FD991567077}"/>
          </ac:spMkLst>
        </pc:spChg>
        <pc:spChg chg="add mod">
          <ac:chgData name="Tatiana Gálffyová" userId="ef6a5834-b659-47ca-b98e-774fb9f9be31" providerId="ADAL" clId="{5EFF3B59-EF38-4E8D-8887-12C7A13F9EBB}" dt="2019-10-08T11:26:43.039" v="3255" actId="207"/>
          <ac:spMkLst>
            <pc:docMk/>
            <pc:sldMk cId="1122442674" sldId="444"/>
            <ac:spMk id="33" creationId="{91686298-C0FC-4DA3-A442-39E4EDF77FC8}"/>
          </ac:spMkLst>
        </pc:spChg>
        <pc:spChg chg="add mod">
          <ac:chgData name="Tatiana Gálffyová" userId="ef6a5834-b659-47ca-b98e-774fb9f9be31" providerId="ADAL" clId="{5EFF3B59-EF38-4E8D-8887-12C7A13F9EBB}" dt="2019-10-09T09:01:01.730" v="5964" actId="1036"/>
          <ac:spMkLst>
            <pc:docMk/>
            <pc:sldMk cId="1122442674" sldId="444"/>
            <ac:spMk id="34" creationId="{D8BB595C-F9FC-4C1D-9EE7-10F09D94EC02}"/>
          </ac:spMkLst>
        </pc:spChg>
        <pc:spChg chg="add mod">
          <ac:chgData name="Tatiana Gálffyová" userId="ef6a5834-b659-47ca-b98e-774fb9f9be31" providerId="ADAL" clId="{5EFF3B59-EF38-4E8D-8887-12C7A13F9EBB}" dt="2019-10-09T09:01:57.207" v="5975" actId="1076"/>
          <ac:spMkLst>
            <pc:docMk/>
            <pc:sldMk cId="1122442674" sldId="444"/>
            <ac:spMk id="35" creationId="{D023C073-DE66-4521-BDD8-82B959E13B2A}"/>
          </ac:spMkLst>
        </pc:spChg>
        <pc:spChg chg="add mod">
          <ac:chgData name="Tatiana Gálffyová" userId="ef6a5834-b659-47ca-b98e-774fb9f9be31" providerId="ADAL" clId="{5EFF3B59-EF38-4E8D-8887-12C7A13F9EBB}" dt="2019-10-09T09:02:15.857" v="5981" actId="1076"/>
          <ac:spMkLst>
            <pc:docMk/>
            <pc:sldMk cId="1122442674" sldId="444"/>
            <ac:spMk id="36" creationId="{3B25977A-8D9B-4B34-ACB7-B39FE8332886}"/>
          </ac:spMkLst>
        </pc:spChg>
        <pc:spChg chg="add mod">
          <ac:chgData name="Tatiana Gálffyová" userId="ef6a5834-b659-47ca-b98e-774fb9f9be31" providerId="ADAL" clId="{5EFF3B59-EF38-4E8D-8887-12C7A13F9EBB}" dt="2019-10-08T11:15:34.610" v="2940" actId="403"/>
          <ac:spMkLst>
            <pc:docMk/>
            <pc:sldMk cId="1122442674" sldId="444"/>
            <ac:spMk id="37" creationId="{FDF6651F-159E-4E4E-8088-89658DC1B310}"/>
          </ac:spMkLst>
        </pc:spChg>
        <pc:spChg chg="add mod">
          <ac:chgData name="Tatiana Gálffyová" userId="ef6a5834-b659-47ca-b98e-774fb9f9be31" providerId="ADAL" clId="{5EFF3B59-EF38-4E8D-8887-12C7A13F9EBB}" dt="2019-10-08T11:26:54.607" v="3267" actId="1038"/>
          <ac:spMkLst>
            <pc:docMk/>
            <pc:sldMk cId="1122442674" sldId="444"/>
            <ac:spMk id="45" creationId="{1E4F01EB-46F2-4621-9996-1DEECD9D7EBC}"/>
          </ac:spMkLst>
        </pc:spChg>
        <pc:spChg chg="add mod">
          <ac:chgData name="Tatiana Gálffyová" userId="ef6a5834-b659-47ca-b98e-774fb9f9be31" providerId="ADAL" clId="{5EFF3B59-EF38-4E8D-8887-12C7A13F9EBB}" dt="2019-10-09T09:01:53.271" v="5974" actId="1076"/>
          <ac:spMkLst>
            <pc:docMk/>
            <pc:sldMk cId="1122442674" sldId="444"/>
            <ac:spMk id="46" creationId="{B5BFD738-3802-44C6-A155-5C2FBFFF4606}"/>
          </ac:spMkLst>
        </pc:spChg>
        <pc:grpChg chg="add mod">
          <ac:chgData name="Tatiana Gálffyová" userId="ef6a5834-b659-47ca-b98e-774fb9f9be31" providerId="ADAL" clId="{5EFF3B59-EF38-4E8D-8887-12C7A13F9EBB}" dt="2019-10-08T10:59:12.836" v="2455"/>
          <ac:grpSpMkLst>
            <pc:docMk/>
            <pc:sldMk cId="1122442674" sldId="444"/>
            <ac:grpSpMk id="17" creationId="{4E95AA0C-603B-4D8F-97A0-C1930DA851F5}"/>
          </ac:grpSpMkLst>
        </pc:grpChg>
        <pc:grpChg chg="add mod">
          <ac:chgData name="Tatiana Gálffyová" userId="ef6a5834-b659-47ca-b98e-774fb9f9be31" providerId="ADAL" clId="{5EFF3B59-EF38-4E8D-8887-12C7A13F9EBB}" dt="2019-10-08T10:59:12.836" v="2455"/>
          <ac:grpSpMkLst>
            <pc:docMk/>
            <pc:sldMk cId="1122442674" sldId="444"/>
            <ac:grpSpMk id="18" creationId="{DDEFE3DC-BDED-4797-9DC7-8AE8FB52C349}"/>
          </ac:grpSpMkLst>
        </pc:grpChg>
        <pc:grpChg chg="add mod">
          <ac:chgData name="Tatiana Gálffyová" userId="ef6a5834-b659-47ca-b98e-774fb9f9be31" providerId="ADAL" clId="{5EFF3B59-EF38-4E8D-8887-12C7A13F9EBB}" dt="2019-10-08T10:59:12.836" v="2455"/>
          <ac:grpSpMkLst>
            <pc:docMk/>
            <pc:sldMk cId="1122442674" sldId="444"/>
            <ac:grpSpMk id="21" creationId="{CCDCE437-0DF9-489B-A2A4-378AB5C87F78}"/>
          </ac:grpSpMkLst>
        </pc:grpChg>
        <pc:grpChg chg="add mod">
          <ac:chgData name="Tatiana Gálffyová" userId="ef6a5834-b659-47ca-b98e-774fb9f9be31" providerId="ADAL" clId="{5EFF3B59-EF38-4E8D-8887-12C7A13F9EBB}" dt="2019-10-08T10:59:12.836" v="2455"/>
          <ac:grpSpMkLst>
            <pc:docMk/>
            <pc:sldMk cId="1122442674" sldId="444"/>
            <ac:grpSpMk id="23" creationId="{BACC6149-6B28-46DB-9C31-FF645AA8ABFB}"/>
          </ac:grpSpMkLst>
        </pc:grpChg>
        <pc:graphicFrameChg chg="add">
          <ac:chgData name="Tatiana Gálffyová" userId="ef6a5834-b659-47ca-b98e-774fb9f9be31" providerId="ADAL" clId="{5EFF3B59-EF38-4E8D-8887-12C7A13F9EBB}" dt="2019-10-08T10:59:10.188" v="2454"/>
          <ac:graphicFrameMkLst>
            <pc:docMk/>
            <pc:sldMk cId="1122442674" sldId="444"/>
            <ac:graphicFrameMk id="27" creationId="{4EB1D751-8F50-4167-A412-8E74A34837D1}"/>
          </ac:graphicFrameMkLst>
        </pc:graphicFrameChg>
        <pc:graphicFrameChg chg="add">
          <ac:chgData name="Tatiana Gálffyová" userId="ef6a5834-b659-47ca-b98e-774fb9f9be31" providerId="ADAL" clId="{5EFF3B59-EF38-4E8D-8887-12C7A13F9EBB}" dt="2019-10-08T10:59:10.188" v="2454"/>
          <ac:graphicFrameMkLst>
            <pc:docMk/>
            <pc:sldMk cId="1122442674" sldId="444"/>
            <ac:graphicFrameMk id="28" creationId="{7F76932F-E981-428B-B648-5D96B34328FC}"/>
          </ac:graphicFrameMkLst>
        </pc:graphicFrameChg>
        <pc:picChg chg="add del mod modCrop">
          <ac:chgData name="Tatiana Gálffyová" userId="ef6a5834-b659-47ca-b98e-774fb9f9be31" providerId="ADAL" clId="{5EFF3B59-EF38-4E8D-8887-12C7A13F9EBB}" dt="2019-10-08T10:56:54.802" v="2441" actId="478"/>
          <ac:picMkLst>
            <pc:docMk/>
            <pc:sldMk cId="1122442674" sldId="444"/>
            <ac:picMk id="12" creationId="{AEB429C1-E1F8-484F-B58B-2715627D1862}"/>
          </ac:picMkLst>
        </pc:picChg>
        <pc:picChg chg="add del mod">
          <ac:chgData name="Tatiana Gálffyová" userId="ef6a5834-b659-47ca-b98e-774fb9f9be31" providerId="ADAL" clId="{5EFF3B59-EF38-4E8D-8887-12C7A13F9EBB}" dt="2019-10-08T10:57:56.909" v="2451" actId="478"/>
          <ac:picMkLst>
            <pc:docMk/>
            <pc:sldMk cId="1122442674" sldId="444"/>
            <ac:picMk id="15" creationId="{5B1D0D57-5A76-414C-8AA3-593EA38902B3}"/>
          </ac:picMkLst>
        </pc:picChg>
        <pc:picChg chg="add del mod modCrop">
          <ac:chgData name="Tatiana Gálffyová" userId="ef6a5834-b659-47ca-b98e-774fb9f9be31" providerId="ADAL" clId="{5EFF3B59-EF38-4E8D-8887-12C7A13F9EBB}" dt="2019-10-08T10:59:40.371" v="2458" actId="478"/>
          <ac:picMkLst>
            <pc:docMk/>
            <pc:sldMk cId="1122442674" sldId="444"/>
            <ac:picMk id="29" creationId="{73862059-209E-4ABF-A4E0-9F5401DB068F}"/>
          </ac:picMkLst>
        </pc:picChg>
        <pc:picChg chg="add mod modCrop">
          <ac:chgData name="Tatiana Gálffyová" userId="ef6a5834-b659-47ca-b98e-774fb9f9be31" providerId="ADAL" clId="{5EFF3B59-EF38-4E8D-8887-12C7A13F9EBB}" dt="2019-10-09T09:00:45.519" v="5948" actId="1036"/>
          <ac:picMkLst>
            <pc:docMk/>
            <pc:sldMk cId="1122442674" sldId="444"/>
            <ac:picMk id="30" creationId="{1C737113-A3FB-40C7-B7C7-7BD1AD2FB06D}"/>
          </ac:picMkLst>
        </pc:picChg>
        <pc:cxnChg chg="add">
          <ac:chgData name="Tatiana Gálffyová" userId="ef6a5834-b659-47ca-b98e-774fb9f9be31" providerId="ADAL" clId="{5EFF3B59-EF38-4E8D-8887-12C7A13F9EBB}" dt="2019-10-08T10:35:20.071" v="2021"/>
          <ac:cxnSpMkLst>
            <pc:docMk/>
            <pc:sldMk cId="1122442674" sldId="444"/>
            <ac:cxnSpMk id="5" creationId="{94B6C467-9D4B-44C2-A9FC-4FB8E34E20B3}"/>
          </ac:cxnSpMkLst>
        </pc:cxnChg>
        <pc:cxnChg chg="add mod">
          <ac:chgData name="Tatiana Gálffyová" userId="ef6a5834-b659-47ca-b98e-774fb9f9be31" providerId="ADAL" clId="{5EFF3B59-EF38-4E8D-8887-12C7A13F9EBB}" dt="2019-10-08T11:01:32.154" v="2487" actId="1076"/>
          <ac:cxnSpMkLst>
            <pc:docMk/>
            <pc:sldMk cId="1122442674" sldId="444"/>
            <ac:cxnSpMk id="16" creationId="{9EF84FA3-B064-4979-BE80-55CA349E7B2C}"/>
          </ac:cxnSpMkLst>
        </pc:cxnChg>
        <pc:cxnChg chg="add">
          <ac:chgData name="Tatiana Gálffyová" userId="ef6a5834-b659-47ca-b98e-774fb9f9be31" providerId="ADAL" clId="{5EFF3B59-EF38-4E8D-8887-12C7A13F9EBB}" dt="2019-10-08T10:59:10.188" v="2454"/>
          <ac:cxnSpMkLst>
            <pc:docMk/>
            <pc:sldMk cId="1122442674" sldId="444"/>
            <ac:cxnSpMk id="19" creationId="{7C1A468B-A64F-4975-8979-3A6CE2E17B63}"/>
          </ac:cxnSpMkLst>
        </pc:cxnChg>
        <pc:cxnChg chg="add del mod">
          <ac:chgData name="Tatiana Gálffyová" userId="ef6a5834-b659-47ca-b98e-774fb9f9be31" providerId="ADAL" clId="{5EFF3B59-EF38-4E8D-8887-12C7A13F9EBB}" dt="2019-10-08T11:14:34.787" v="2922" actId="478"/>
          <ac:cxnSpMkLst>
            <pc:docMk/>
            <pc:sldMk cId="1122442674" sldId="444"/>
            <ac:cxnSpMk id="38" creationId="{324FA4E3-ED33-49F7-BDEA-94470AA4A248}"/>
          </ac:cxnSpMkLst>
        </pc:cxnChg>
        <pc:cxnChg chg="add mod">
          <ac:chgData name="Tatiana Gálffyová" userId="ef6a5834-b659-47ca-b98e-774fb9f9be31" providerId="ADAL" clId="{5EFF3B59-EF38-4E8D-8887-12C7A13F9EBB}" dt="2019-10-08T11:27:08.101" v="3286" actId="1037"/>
          <ac:cxnSpMkLst>
            <pc:docMk/>
            <pc:sldMk cId="1122442674" sldId="444"/>
            <ac:cxnSpMk id="40" creationId="{63C96241-7635-4184-99EA-397D6275BCDA}"/>
          </ac:cxnSpMkLst>
        </pc:cxnChg>
        <pc:cxnChg chg="add mod">
          <ac:chgData name="Tatiana Gálffyová" userId="ef6a5834-b659-47ca-b98e-774fb9f9be31" providerId="ADAL" clId="{5EFF3B59-EF38-4E8D-8887-12C7A13F9EBB}" dt="2019-10-08T11:27:03.664" v="3275" actId="1038"/>
          <ac:cxnSpMkLst>
            <pc:docMk/>
            <pc:sldMk cId="1122442674" sldId="444"/>
            <ac:cxnSpMk id="43" creationId="{2CF3E1F6-F64C-48DA-AA5B-95D9F163FB69}"/>
          </ac:cxnSpMkLst>
        </pc:cxnChg>
        <pc:cxnChg chg="add mod">
          <ac:chgData name="Tatiana Gálffyová" userId="ef6a5834-b659-47ca-b98e-774fb9f9be31" providerId="ADAL" clId="{5EFF3B59-EF38-4E8D-8887-12C7A13F9EBB}" dt="2019-10-08T11:14:54.881" v="2928" actId="1076"/>
          <ac:cxnSpMkLst>
            <pc:docMk/>
            <pc:sldMk cId="1122442674" sldId="444"/>
            <ac:cxnSpMk id="44" creationId="{D4972E47-2F74-475F-B2D9-3DB6E5E59A5B}"/>
          </ac:cxnSpMkLst>
        </pc:cxnChg>
      </pc:sldChg>
      <pc:sldChg chg="addSp delSp modSp add delAnim modAnim modNotesTx">
        <pc:chgData name="Tatiana Gálffyová" userId="ef6a5834-b659-47ca-b98e-774fb9f9be31" providerId="ADAL" clId="{5EFF3B59-EF38-4E8D-8887-12C7A13F9EBB}" dt="2019-10-09T09:05:31.020" v="6064"/>
        <pc:sldMkLst>
          <pc:docMk/>
          <pc:sldMk cId="3896931354" sldId="445"/>
        </pc:sldMkLst>
        <pc:spChg chg="mod">
          <ac:chgData name="Tatiana Gálffyová" userId="ef6a5834-b659-47ca-b98e-774fb9f9be31" providerId="ADAL" clId="{5EFF3B59-EF38-4E8D-8887-12C7A13F9EBB}" dt="2019-10-09T09:03:34.665" v="6016" actId="20577"/>
          <ac:spMkLst>
            <pc:docMk/>
            <pc:sldMk cId="3896931354" sldId="445"/>
            <ac:spMk id="4" creationId="{EF26F943-731C-42C4-8B48-909D9F4E344A}"/>
          </ac:spMkLst>
        </pc:spChg>
        <pc:spChg chg="mod">
          <ac:chgData name="Tatiana Gálffyová" userId="ef6a5834-b659-47ca-b98e-774fb9f9be31" providerId="ADAL" clId="{5EFF3B59-EF38-4E8D-8887-12C7A13F9EBB}" dt="2019-10-08T11:36:27.660" v="3321" actId="20577"/>
          <ac:spMkLst>
            <pc:docMk/>
            <pc:sldMk cId="3896931354" sldId="445"/>
            <ac:spMk id="6" creationId="{858834C0-1571-4605-BB94-7BB14244BEE8}"/>
          </ac:spMkLst>
        </pc:spChg>
        <pc:spChg chg="mod">
          <ac:chgData name="Tatiana Gálffyová" userId="ef6a5834-b659-47ca-b98e-774fb9f9be31" providerId="ADAL" clId="{5EFF3B59-EF38-4E8D-8887-12C7A13F9EBB}" dt="2019-10-08T12:14:53.457" v="3634" actId="20577"/>
          <ac:spMkLst>
            <pc:docMk/>
            <pc:sldMk cId="3896931354" sldId="445"/>
            <ac:spMk id="8" creationId="{D2D6C0AB-6FFE-4AEA-B75A-95C09349D516}"/>
          </ac:spMkLst>
        </pc:spChg>
        <pc:spChg chg="del">
          <ac:chgData name="Tatiana Gálffyová" userId="ef6a5834-b659-47ca-b98e-774fb9f9be31" providerId="ADAL" clId="{5EFF3B59-EF38-4E8D-8887-12C7A13F9EBB}" dt="2019-10-08T12:15:02.476" v="3635" actId="478"/>
          <ac:spMkLst>
            <pc:docMk/>
            <pc:sldMk cId="3896931354" sldId="445"/>
            <ac:spMk id="9" creationId="{BD35257D-B75F-44E9-9F00-B29C55BAE490}"/>
          </ac:spMkLst>
        </pc:spChg>
        <pc:spChg chg="mod">
          <ac:chgData name="Tatiana Gálffyová" userId="ef6a5834-b659-47ca-b98e-774fb9f9be31" providerId="ADAL" clId="{5EFF3B59-EF38-4E8D-8887-12C7A13F9EBB}" dt="2019-10-08T11:36:53.350" v="3323" actId="1076"/>
          <ac:spMkLst>
            <pc:docMk/>
            <pc:sldMk cId="3896931354" sldId="445"/>
            <ac:spMk id="10" creationId="{CFD8DA90-D5CC-4419-A0F2-69066128469A}"/>
          </ac:spMkLst>
        </pc:spChg>
        <pc:spChg chg="add mod">
          <ac:chgData name="Tatiana Gálffyová" userId="ef6a5834-b659-47ca-b98e-774fb9f9be31" providerId="ADAL" clId="{5EFF3B59-EF38-4E8D-8887-12C7A13F9EBB}" dt="2019-10-09T09:04:03.633" v="6043" actId="20577"/>
          <ac:spMkLst>
            <pc:docMk/>
            <pc:sldMk cId="3896931354" sldId="445"/>
            <ac:spMk id="25" creationId="{A42C89C7-0956-4B1D-8265-E0367F64D32B}"/>
          </ac:spMkLst>
        </pc:spChg>
        <pc:spChg chg="add">
          <ac:chgData name="Tatiana Gálffyová" userId="ef6a5834-b659-47ca-b98e-774fb9f9be31" providerId="ADAL" clId="{5EFF3B59-EF38-4E8D-8887-12C7A13F9EBB}" dt="2019-10-08T12:15:02.842" v="3636"/>
          <ac:spMkLst>
            <pc:docMk/>
            <pc:sldMk cId="3896931354" sldId="445"/>
            <ac:spMk id="26" creationId="{E8A6C632-172F-4712-B434-C91809EB46CE}"/>
          </ac:spMkLst>
        </pc:spChg>
        <pc:spChg chg="add mod">
          <ac:chgData name="Tatiana Gálffyová" userId="ef6a5834-b659-47ca-b98e-774fb9f9be31" providerId="ADAL" clId="{5EFF3B59-EF38-4E8D-8887-12C7A13F9EBB}" dt="2019-10-09T09:04:26.308" v="6050" actId="20577"/>
          <ac:spMkLst>
            <pc:docMk/>
            <pc:sldMk cId="3896931354" sldId="445"/>
            <ac:spMk id="27" creationId="{838B0C33-6D5D-435B-A6F6-73F282A95144}"/>
          </ac:spMkLst>
        </pc:spChg>
        <pc:spChg chg="add mod">
          <ac:chgData name="Tatiana Gálffyová" userId="ef6a5834-b659-47ca-b98e-774fb9f9be31" providerId="ADAL" clId="{5EFF3B59-EF38-4E8D-8887-12C7A13F9EBB}" dt="2019-10-09T09:04:39.037" v="6055" actId="20577"/>
          <ac:spMkLst>
            <pc:docMk/>
            <pc:sldMk cId="3896931354" sldId="445"/>
            <ac:spMk id="28" creationId="{AB8BBF6E-96A9-4884-B9F9-AFE8A9CBFEB8}"/>
          </ac:spMkLst>
        </pc:spChg>
        <pc:spChg chg="add mod">
          <ac:chgData name="Tatiana Gálffyová" userId="ef6a5834-b659-47ca-b98e-774fb9f9be31" providerId="ADAL" clId="{5EFF3B59-EF38-4E8D-8887-12C7A13F9EBB}" dt="2019-10-09T09:04:58.090" v="6062" actId="20577"/>
          <ac:spMkLst>
            <pc:docMk/>
            <pc:sldMk cId="3896931354" sldId="445"/>
            <ac:spMk id="29" creationId="{82781B2C-D42E-45D5-A240-8B06AC26FF7C}"/>
          </ac:spMkLst>
        </pc:spChg>
        <pc:spChg chg="mod">
          <ac:chgData name="Tatiana Gálffyová" userId="ef6a5834-b659-47ca-b98e-774fb9f9be31" providerId="ADAL" clId="{5EFF3B59-EF38-4E8D-8887-12C7A13F9EBB}" dt="2019-10-09T09:04:10.995" v="6044" actId="1076"/>
          <ac:spMkLst>
            <pc:docMk/>
            <pc:sldMk cId="3896931354" sldId="445"/>
            <ac:spMk id="34" creationId="{D8BB595C-F9FC-4C1D-9EE7-10F09D94EC02}"/>
          </ac:spMkLst>
        </pc:spChg>
        <pc:spChg chg="mod">
          <ac:chgData name="Tatiana Gálffyová" userId="ef6a5834-b659-47ca-b98e-774fb9f9be31" providerId="ADAL" clId="{5EFF3B59-EF38-4E8D-8887-12C7A13F9EBB}" dt="2019-10-09T09:04:16.747" v="6046" actId="1076"/>
          <ac:spMkLst>
            <pc:docMk/>
            <pc:sldMk cId="3896931354" sldId="445"/>
            <ac:spMk id="35" creationId="{D023C073-DE66-4521-BDD8-82B959E13B2A}"/>
          </ac:spMkLst>
        </pc:spChg>
        <pc:spChg chg="mod">
          <ac:chgData name="Tatiana Gálffyová" userId="ef6a5834-b659-47ca-b98e-774fb9f9be31" providerId="ADAL" clId="{5EFF3B59-EF38-4E8D-8887-12C7A13F9EBB}" dt="2019-10-09T09:04:46.093" v="6056" actId="1076"/>
          <ac:spMkLst>
            <pc:docMk/>
            <pc:sldMk cId="3896931354" sldId="445"/>
            <ac:spMk id="36" creationId="{3B25977A-8D9B-4B34-ACB7-B39FE8332886}"/>
          </ac:spMkLst>
        </pc:spChg>
        <pc:spChg chg="mod">
          <ac:chgData name="Tatiana Gálffyová" userId="ef6a5834-b659-47ca-b98e-774fb9f9be31" providerId="ADAL" clId="{5EFF3B59-EF38-4E8D-8887-12C7A13F9EBB}" dt="2019-10-08T11:43:42.074" v="3404" actId="20577"/>
          <ac:spMkLst>
            <pc:docMk/>
            <pc:sldMk cId="3896931354" sldId="445"/>
            <ac:spMk id="37" creationId="{FDF6651F-159E-4E4E-8088-89658DC1B310}"/>
          </ac:spMkLst>
        </pc:spChg>
        <pc:spChg chg="mod">
          <ac:chgData name="Tatiana Gálffyová" userId="ef6a5834-b659-47ca-b98e-774fb9f9be31" providerId="ADAL" clId="{5EFF3B59-EF38-4E8D-8887-12C7A13F9EBB}" dt="2019-10-08T11:44:29.583" v="3416" actId="20577"/>
          <ac:spMkLst>
            <pc:docMk/>
            <pc:sldMk cId="3896931354" sldId="445"/>
            <ac:spMk id="45" creationId="{1E4F01EB-46F2-4621-9996-1DEECD9D7EBC}"/>
          </ac:spMkLst>
        </pc:spChg>
        <pc:spChg chg="mod">
          <ac:chgData name="Tatiana Gálffyová" userId="ef6a5834-b659-47ca-b98e-774fb9f9be31" providerId="ADAL" clId="{5EFF3B59-EF38-4E8D-8887-12C7A13F9EBB}" dt="2019-10-09T09:04:13.859" v="6045" actId="1076"/>
          <ac:spMkLst>
            <pc:docMk/>
            <pc:sldMk cId="3896931354" sldId="445"/>
            <ac:spMk id="46" creationId="{B5BFD738-3802-44C6-A155-5C2FBFFF4606}"/>
          </ac:spMkLst>
        </pc:spChg>
        <pc:picChg chg="add mod modCrop">
          <ac:chgData name="Tatiana Gálffyová" userId="ef6a5834-b659-47ca-b98e-774fb9f9be31" providerId="ADAL" clId="{5EFF3B59-EF38-4E8D-8887-12C7A13F9EBB}" dt="2019-10-09T09:04:50.364" v="6059" actId="1076"/>
          <ac:picMkLst>
            <pc:docMk/>
            <pc:sldMk cId="3896931354" sldId="445"/>
            <ac:picMk id="2" creationId="{2C284DCF-CAFE-42F1-842F-F6F9A764EAB1}"/>
          </ac:picMkLst>
        </pc:picChg>
        <pc:picChg chg="del">
          <ac:chgData name="Tatiana Gálffyová" userId="ef6a5834-b659-47ca-b98e-774fb9f9be31" providerId="ADAL" clId="{5EFF3B59-EF38-4E8D-8887-12C7A13F9EBB}" dt="2019-10-08T11:37:22.319" v="3327" actId="478"/>
          <ac:picMkLst>
            <pc:docMk/>
            <pc:sldMk cId="3896931354" sldId="445"/>
            <ac:picMk id="30" creationId="{1C737113-A3FB-40C7-B7C7-7BD1AD2FB06D}"/>
          </ac:picMkLst>
        </pc:picChg>
      </pc:sldChg>
      <pc:sldChg chg="addSp delSp modSp add delAnim modAnim modNotesTx">
        <pc:chgData name="Tatiana Gálffyová" userId="ef6a5834-b659-47ca-b98e-774fb9f9be31" providerId="ADAL" clId="{5EFF3B59-EF38-4E8D-8887-12C7A13F9EBB}" dt="2019-10-09T09:07:48.317" v="6091"/>
        <pc:sldMkLst>
          <pc:docMk/>
          <pc:sldMk cId="3759120461" sldId="446"/>
        </pc:sldMkLst>
        <pc:spChg chg="mod">
          <ac:chgData name="Tatiana Gálffyová" userId="ef6a5834-b659-47ca-b98e-774fb9f9be31" providerId="ADAL" clId="{5EFF3B59-EF38-4E8D-8887-12C7A13F9EBB}" dt="2019-10-09T09:05:59.771" v="6067" actId="6549"/>
          <ac:spMkLst>
            <pc:docMk/>
            <pc:sldMk cId="3759120461" sldId="446"/>
            <ac:spMk id="4" creationId="{EF26F943-731C-42C4-8B48-909D9F4E344A}"/>
          </ac:spMkLst>
        </pc:spChg>
        <pc:spChg chg="mod">
          <ac:chgData name="Tatiana Gálffyová" userId="ef6a5834-b659-47ca-b98e-774fb9f9be31" providerId="ADAL" clId="{5EFF3B59-EF38-4E8D-8887-12C7A13F9EBB}" dt="2019-10-08T11:51:37.716" v="3551" actId="20577"/>
          <ac:spMkLst>
            <pc:docMk/>
            <pc:sldMk cId="3759120461" sldId="446"/>
            <ac:spMk id="6" creationId="{858834C0-1571-4605-BB94-7BB14244BEE8}"/>
          </ac:spMkLst>
        </pc:spChg>
        <pc:spChg chg="mod">
          <ac:chgData name="Tatiana Gálffyová" userId="ef6a5834-b659-47ca-b98e-774fb9f9be31" providerId="ADAL" clId="{5EFF3B59-EF38-4E8D-8887-12C7A13F9EBB}" dt="2019-10-08T12:16:32.159" v="3644" actId="1076"/>
          <ac:spMkLst>
            <pc:docMk/>
            <pc:sldMk cId="3759120461" sldId="446"/>
            <ac:spMk id="8" creationId="{D2D6C0AB-6FFE-4AEA-B75A-95C09349D516}"/>
          </ac:spMkLst>
        </pc:spChg>
        <pc:spChg chg="del">
          <ac:chgData name="Tatiana Gálffyová" userId="ef6a5834-b659-47ca-b98e-774fb9f9be31" providerId="ADAL" clId="{5EFF3B59-EF38-4E8D-8887-12C7A13F9EBB}" dt="2019-10-08T12:16:29.268" v="3642" actId="478"/>
          <ac:spMkLst>
            <pc:docMk/>
            <pc:sldMk cId="3759120461" sldId="446"/>
            <ac:spMk id="9" creationId="{BD35257D-B75F-44E9-9F00-B29C55BAE490}"/>
          </ac:spMkLst>
        </pc:spChg>
        <pc:spChg chg="mod">
          <ac:chgData name="Tatiana Gálffyová" userId="ef6a5834-b659-47ca-b98e-774fb9f9be31" providerId="ADAL" clId="{5EFF3B59-EF38-4E8D-8887-12C7A13F9EBB}" dt="2019-10-08T11:51:59.053" v="3555" actId="20577"/>
          <ac:spMkLst>
            <pc:docMk/>
            <pc:sldMk cId="3759120461" sldId="446"/>
            <ac:spMk id="10" creationId="{CFD8DA90-D5CC-4419-A0F2-69066128469A}"/>
          </ac:spMkLst>
        </pc:spChg>
        <pc:spChg chg="add mod">
          <ac:chgData name="Tatiana Gálffyová" userId="ef6a5834-b659-47ca-b98e-774fb9f9be31" providerId="ADAL" clId="{5EFF3B59-EF38-4E8D-8887-12C7A13F9EBB}" dt="2019-10-09T09:06:06.537" v="6069" actId="20577"/>
          <ac:spMkLst>
            <pc:docMk/>
            <pc:sldMk cId="3759120461" sldId="446"/>
            <ac:spMk id="25" creationId="{02BAD0CF-C417-49EE-BD90-AFD8FBEC3615}"/>
          </ac:spMkLst>
        </pc:spChg>
        <pc:spChg chg="add">
          <ac:chgData name="Tatiana Gálffyová" userId="ef6a5834-b659-47ca-b98e-774fb9f9be31" providerId="ADAL" clId="{5EFF3B59-EF38-4E8D-8887-12C7A13F9EBB}" dt="2019-10-08T12:16:29.621" v="3643"/>
          <ac:spMkLst>
            <pc:docMk/>
            <pc:sldMk cId="3759120461" sldId="446"/>
            <ac:spMk id="26" creationId="{B3F282EA-14AA-4AD1-85E5-33B33FD7CC6F}"/>
          </ac:spMkLst>
        </pc:spChg>
        <pc:spChg chg="add mod">
          <ac:chgData name="Tatiana Gálffyová" userId="ef6a5834-b659-47ca-b98e-774fb9f9be31" providerId="ADAL" clId="{5EFF3B59-EF38-4E8D-8887-12C7A13F9EBB}" dt="2019-10-09T09:06:23.070" v="6076" actId="20577"/>
          <ac:spMkLst>
            <pc:docMk/>
            <pc:sldMk cId="3759120461" sldId="446"/>
            <ac:spMk id="27" creationId="{30347999-387E-49F4-B5BD-7A46850B5DD8}"/>
          </ac:spMkLst>
        </pc:spChg>
        <pc:spChg chg="add mod">
          <ac:chgData name="Tatiana Gálffyová" userId="ef6a5834-b659-47ca-b98e-774fb9f9be31" providerId="ADAL" clId="{5EFF3B59-EF38-4E8D-8887-12C7A13F9EBB}" dt="2019-10-09T09:06:41.804" v="6084" actId="20577"/>
          <ac:spMkLst>
            <pc:docMk/>
            <pc:sldMk cId="3759120461" sldId="446"/>
            <ac:spMk id="28" creationId="{57E51BB9-4794-4D11-B6C4-FFBDD0A9FEC5}"/>
          </ac:spMkLst>
        </pc:spChg>
        <pc:spChg chg="add mod">
          <ac:chgData name="Tatiana Gálffyová" userId="ef6a5834-b659-47ca-b98e-774fb9f9be31" providerId="ADAL" clId="{5EFF3B59-EF38-4E8D-8887-12C7A13F9EBB}" dt="2019-10-09T09:06:54.025" v="6090" actId="20577"/>
          <ac:spMkLst>
            <pc:docMk/>
            <pc:sldMk cId="3759120461" sldId="446"/>
            <ac:spMk id="29" creationId="{E149B09F-53B9-4A24-9EBD-1DB3E30023FD}"/>
          </ac:spMkLst>
        </pc:spChg>
        <pc:spChg chg="mod">
          <ac:chgData name="Tatiana Gálffyová" userId="ef6a5834-b659-47ca-b98e-774fb9f9be31" providerId="ADAL" clId="{5EFF3B59-EF38-4E8D-8887-12C7A13F9EBB}" dt="2019-10-09T09:06:12.052" v="6070" actId="1076"/>
          <ac:spMkLst>
            <pc:docMk/>
            <pc:sldMk cId="3759120461" sldId="446"/>
            <ac:spMk id="34" creationId="{D8BB595C-F9FC-4C1D-9EE7-10F09D94EC02}"/>
          </ac:spMkLst>
        </pc:spChg>
        <pc:spChg chg="mod">
          <ac:chgData name="Tatiana Gálffyová" userId="ef6a5834-b659-47ca-b98e-774fb9f9be31" providerId="ADAL" clId="{5EFF3B59-EF38-4E8D-8887-12C7A13F9EBB}" dt="2019-10-09T09:06:33.223" v="6079" actId="1076"/>
          <ac:spMkLst>
            <pc:docMk/>
            <pc:sldMk cId="3759120461" sldId="446"/>
            <ac:spMk id="35" creationId="{D023C073-DE66-4521-BDD8-82B959E13B2A}"/>
          </ac:spMkLst>
        </pc:spChg>
        <pc:spChg chg="mod">
          <ac:chgData name="Tatiana Gálffyová" userId="ef6a5834-b659-47ca-b98e-774fb9f9be31" providerId="ADAL" clId="{5EFF3B59-EF38-4E8D-8887-12C7A13F9EBB}" dt="2019-10-09T09:06:46.741" v="6086" actId="1076"/>
          <ac:spMkLst>
            <pc:docMk/>
            <pc:sldMk cId="3759120461" sldId="446"/>
            <ac:spMk id="36" creationId="{3B25977A-8D9B-4B34-ACB7-B39FE8332886}"/>
          </ac:spMkLst>
        </pc:spChg>
        <pc:spChg chg="mod">
          <ac:chgData name="Tatiana Gálffyová" userId="ef6a5834-b659-47ca-b98e-774fb9f9be31" providerId="ADAL" clId="{5EFF3B59-EF38-4E8D-8887-12C7A13F9EBB}" dt="2019-10-08T11:46:43.716" v="3441" actId="20577"/>
          <ac:spMkLst>
            <pc:docMk/>
            <pc:sldMk cId="3759120461" sldId="446"/>
            <ac:spMk id="37" creationId="{FDF6651F-159E-4E4E-8088-89658DC1B310}"/>
          </ac:spMkLst>
        </pc:spChg>
        <pc:spChg chg="mod">
          <ac:chgData name="Tatiana Gálffyová" userId="ef6a5834-b659-47ca-b98e-774fb9f9be31" providerId="ADAL" clId="{5EFF3B59-EF38-4E8D-8887-12C7A13F9EBB}" dt="2019-10-08T11:53:48.311" v="3571" actId="20577"/>
          <ac:spMkLst>
            <pc:docMk/>
            <pc:sldMk cId="3759120461" sldId="446"/>
            <ac:spMk id="45" creationId="{1E4F01EB-46F2-4621-9996-1DEECD9D7EBC}"/>
          </ac:spMkLst>
        </pc:spChg>
        <pc:spChg chg="mod">
          <ac:chgData name="Tatiana Gálffyová" userId="ef6a5834-b659-47ca-b98e-774fb9f9be31" providerId="ADAL" clId="{5EFF3B59-EF38-4E8D-8887-12C7A13F9EBB}" dt="2019-10-09T09:06:30.906" v="6078" actId="1076"/>
          <ac:spMkLst>
            <pc:docMk/>
            <pc:sldMk cId="3759120461" sldId="446"/>
            <ac:spMk id="46" creationId="{B5BFD738-3802-44C6-A155-5C2FBFFF4606}"/>
          </ac:spMkLst>
        </pc:spChg>
        <pc:picChg chg="del">
          <ac:chgData name="Tatiana Gálffyová" userId="ef6a5834-b659-47ca-b98e-774fb9f9be31" providerId="ADAL" clId="{5EFF3B59-EF38-4E8D-8887-12C7A13F9EBB}" dt="2019-10-08T11:46:54.490" v="3442" actId="478"/>
          <ac:picMkLst>
            <pc:docMk/>
            <pc:sldMk cId="3759120461" sldId="446"/>
            <ac:picMk id="2" creationId="{2C284DCF-CAFE-42F1-842F-F6F9A764EAB1}"/>
          </ac:picMkLst>
        </pc:picChg>
        <pc:picChg chg="add mod">
          <ac:chgData name="Tatiana Gálffyová" userId="ef6a5834-b659-47ca-b98e-774fb9f9be31" providerId="ADAL" clId="{5EFF3B59-EF38-4E8D-8887-12C7A13F9EBB}" dt="2019-10-09T09:05:40.576" v="6065" actId="1076"/>
          <ac:picMkLst>
            <pc:docMk/>
            <pc:sldMk cId="3759120461" sldId="446"/>
            <ac:picMk id="3" creationId="{23D7A4D1-768F-4067-B5AB-8CB6FA791220}"/>
          </ac:picMkLst>
        </pc:picChg>
      </pc:sldChg>
      <pc:sldChg chg="addSp delSp modSp add ord modAnim">
        <pc:chgData name="Tatiana Gálffyová" userId="ef6a5834-b659-47ca-b98e-774fb9f9be31" providerId="ADAL" clId="{5EFF3B59-EF38-4E8D-8887-12C7A13F9EBB}" dt="2019-10-09T06:59:25.826" v="5041" actId="14100"/>
        <pc:sldMkLst>
          <pc:docMk/>
          <pc:sldMk cId="2081347520" sldId="447"/>
        </pc:sldMkLst>
        <pc:spChg chg="mod">
          <ac:chgData name="Tatiana Gálffyová" userId="ef6a5834-b659-47ca-b98e-774fb9f9be31" providerId="ADAL" clId="{5EFF3B59-EF38-4E8D-8887-12C7A13F9EBB}" dt="2019-10-09T06:59:25.826" v="5041" actId="14100"/>
          <ac:spMkLst>
            <pc:docMk/>
            <pc:sldMk cId="2081347520" sldId="447"/>
            <ac:spMk id="2" creationId="{C7360B7C-955B-4C81-BFF1-BBD207108CEE}"/>
          </ac:spMkLst>
        </pc:spChg>
        <pc:spChg chg="del mod">
          <ac:chgData name="Tatiana Gálffyová" userId="ef6a5834-b659-47ca-b98e-774fb9f9be31" providerId="ADAL" clId="{5EFF3B59-EF38-4E8D-8887-12C7A13F9EBB}" dt="2019-10-08T12:38:52.357" v="3703" actId="478"/>
          <ac:spMkLst>
            <pc:docMk/>
            <pc:sldMk cId="2081347520" sldId="447"/>
            <ac:spMk id="3" creationId="{1EEE95F3-41B6-4120-AE87-FDB8AF15E290}"/>
          </ac:spMkLst>
        </pc:spChg>
        <pc:spChg chg="add del mod">
          <ac:chgData name="Tatiana Gálffyová" userId="ef6a5834-b659-47ca-b98e-774fb9f9be31" providerId="ADAL" clId="{5EFF3B59-EF38-4E8D-8887-12C7A13F9EBB}" dt="2019-10-08T14:00:23.346" v="4470" actId="478"/>
          <ac:spMkLst>
            <pc:docMk/>
            <pc:sldMk cId="2081347520" sldId="447"/>
            <ac:spMk id="5" creationId="{7C94A82F-A10D-48E7-B49A-12FC2F164C79}"/>
          </ac:spMkLst>
        </pc:spChg>
        <pc:spChg chg="add del mod">
          <ac:chgData name="Tatiana Gálffyová" userId="ef6a5834-b659-47ca-b98e-774fb9f9be31" providerId="ADAL" clId="{5EFF3B59-EF38-4E8D-8887-12C7A13F9EBB}" dt="2019-10-08T14:00:23.346" v="4470" actId="478"/>
          <ac:spMkLst>
            <pc:docMk/>
            <pc:sldMk cId="2081347520" sldId="447"/>
            <ac:spMk id="6" creationId="{F1C3F3D9-9A38-4A6D-ACE3-934ADCBA0238}"/>
          </ac:spMkLst>
        </pc:spChg>
        <pc:spChg chg="add del mod">
          <ac:chgData name="Tatiana Gálffyová" userId="ef6a5834-b659-47ca-b98e-774fb9f9be31" providerId="ADAL" clId="{5EFF3B59-EF38-4E8D-8887-12C7A13F9EBB}" dt="2019-10-08T14:00:23.346" v="4470" actId="478"/>
          <ac:spMkLst>
            <pc:docMk/>
            <pc:sldMk cId="2081347520" sldId="447"/>
            <ac:spMk id="7" creationId="{4933978B-6BEC-4D6A-A5A8-FD035DDFDD2F}"/>
          </ac:spMkLst>
        </pc:spChg>
        <pc:spChg chg="add del mod">
          <ac:chgData name="Tatiana Gálffyová" userId="ef6a5834-b659-47ca-b98e-774fb9f9be31" providerId="ADAL" clId="{5EFF3B59-EF38-4E8D-8887-12C7A13F9EBB}" dt="2019-10-08T14:00:23.346" v="4470" actId="478"/>
          <ac:spMkLst>
            <pc:docMk/>
            <pc:sldMk cId="2081347520" sldId="447"/>
            <ac:spMk id="8" creationId="{F5C6B32B-7872-4C76-A483-A13B9CF68FF3}"/>
          </ac:spMkLst>
        </pc:spChg>
        <pc:spChg chg="add del mod">
          <ac:chgData name="Tatiana Gálffyová" userId="ef6a5834-b659-47ca-b98e-774fb9f9be31" providerId="ADAL" clId="{5EFF3B59-EF38-4E8D-8887-12C7A13F9EBB}" dt="2019-10-08T14:00:23.346" v="4470" actId="478"/>
          <ac:spMkLst>
            <pc:docMk/>
            <pc:sldMk cId="2081347520" sldId="447"/>
            <ac:spMk id="9" creationId="{638F8391-634C-4822-9A47-B2A5506C0715}"/>
          </ac:spMkLst>
        </pc:spChg>
        <pc:spChg chg="add del mod">
          <ac:chgData name="Tatiana Gálffyová" userId="ef6a5834-b659-47ca-b98e-774fb9f9be31" providerId="ADAL" clId="{5EFF3B59-EF38-4E8D-8887-12C7A13F9EBB}" dt="2019-10-08T14:00:23.346" v="4470" actId="478"/>
          <ac:spMkLst>
            <pc:docMk/>
            <pc:sldMk cId="2081347520" sldId="447"/>
            <ac:spMk id="10" creationId="{DF324670-217A-44A2-8799-B0214A84FA0D}"/>
          </ac:spMkLst>
        </pc:spChg>
        <pc:spChg chg="add del mod">
          <ac:chgData name="Tatiana Gálffyová" userId="ef6a5834-b659-47ca-b98e-774fb9f9be31" providerId="ADAL" clId="{5EFF3B59-EF38-4E8D-8887-12C7A13F9EBB}" dt="2019-10-08T14:00:23.346" v="4470" actId="478"/>
          <ac:spMkLst>
            <pc:docMk/>
            <pc:sldMk cId="2081347520" sldId="447"/>
            <ac:spMk id="11" creationId="{DEC5C481-1CF9-475B-8F6E-D0FF328B60B6}"/>
          </ac:spMkLst>
        </pc:spChg>
        <pc:spChg chg="add mod">
          <ac:chgData name="Tatiana Gálffyová" userId="ef6a5834-b659-47ca-b98e-774fb9f9be31" providerId="ADAL" clId="{5EFF3B59-EF38-4E8D-8887-12C7A13F9EBB}" dt="2019-10-08T14:06:39.579" v="4578" actId="1076"/>
          <ac:spMkLst>
            <pc:docMk/>
            <pc:sldMk cId="2081347520" sldId="447"/>
            <ac:spMk id="17" creationId="{92A2166C-5628-4309-BDCE-E310A9E93322}"/>
          </ac:spMkLst>
        </pc:spChg>
        <pc:spChg chg="add mod">
          <ac:chgData name="Tatiana Gálffyová" userId="ef6a5834-b659-47ca-b98e-774fb9f9be31" providerId="ADAL" clId="{5EFF3B59-EF38-4E8D-8887-12C7A13F9EBB}" dt="2019-10-08T14:06:43.234" v="4579" actId="1076"/>
          <ac:spMkLst>
            <pc:docMk/>
            <pc:sldMk cId="2081347520" sldId="447"/>
            <ac:spMk id="18" creationId="{E6091B3C-527C-40C3-A901-65EB01928A67}"/>
          </ac:spMkLst>
        </pc:spChg>
        <pc:spChg chg="add mod">
          <ac:chgData name="Tatiana Gálffyová" userId="ef6a5834-b659-47ca-b98e-774fb9f9be31" providerId="ADAL" clId="{5EFF3B59-EF38-4E8D-8887-12C7A13F9EBB}" dt="2019-10-08T14:07:18.283" v="4585" actId="207"/>
          <ac:spMkLst>
            <pc:docMk/>
            <pc:sldMk cId="2081347520" sldId="447"/>
            <ac:spMk id="19" creationId="{666857A8-FEDD-48AF-B333-A3742D35CED4}"/>
          </ac:spMkLst>
        </pc:spChg>
        <pc:spChg chg="add mod">
          <ac:chgData name="Tatiana Gálffyová" userId="ef6a5834-b659-47ca-b98e-774fb9f9be31" providerId="ADAL" clId="{5EFF3B59-EF38-4E8D-8887-12C7A13F9EBB}" dt="2019-10-08T14:07:21.763" v="4586" actId="207"/>
          <ac:spMkLst>
            <pc:docMk/>
            <pc:sldMk cId="2081347520" sldId="447"/>
            <ac:spMk id="20" creationId="{442CCDEF-8407-4C7B-B6FD-54B86197EB0E}"/>
          </ac:spMkLst>
        </pc:spChg>
        <pc:spChg chg="add mod">
          <ac:chgData name="Tatiana Gálffyová" userId="ef6a5834-b659-47ca-b98e-774fb9f9be31" providerId="ADAL" clId="{5EFF3B59-EF38-4E8D-8887-12C7A13F9EBB}" dt="2019-10-08T14:07:41.941" v="4591" actId="1076"/>
          <ac:spMkLst>
            <pc:docMk/>
            <pc:sldMk cId="2081347520" sldId="447"/>
            <ac:spMk id="21" creationId="{DBAA0364-F46B-4C18-80EA-C31E0418EDA1}"/>
          </ac:spMkLst>
        </pc:spChg>
        <pc:spChg chg="add mod">
          <ac:chgData name="Tatiana Gálffyová" userId="ef6a5834-b659-47ca-b98e-774fb9f9be31" providerId="ADAL" clId="{5EFF3B59-EF38-4E8D-8887-12C7A13F9EBB}" dt="2019-10-08T14:07:46.408" v="4592" actId="1076"/>
          <ac:spMkLst>
            <pc:docMk/>
            <pc:sldMk cId="2081347520" sldId="447"/>
            <ac:spMk id="22" creationId="{9E230132-FE09-40EF-9E23-25B8B52A3C15}"/>
          </ac:spMkLst>
        </pc:spChg>
        <pc:spChg chg="add mod">
          <ac:chgData name="Tatiana Gálffyová" userId="ef6a5834-b659-47ca-b98e-774fb9f9be31" providerId="ADAL" clId="{5EFF3B59-EF38-4E8D-8887-12C7A13F9EBB}" dt="2019-10-08T14:07:28.681" v="4588" actId="207"/>
          <ac:spMkLst>
            <pc:docMk/>
            <pc:sldMk cId="2081347520" sldId="447"/>
            <ac:spMk id="23" creationId="{A5CA0546-DC35-46B2-93F4-52AAEB5F3BE6}"/>
          </ac:spMkLst>
        </pc:spChg>
        <pc:picChg chg="add mod ord">
          <ac:chgData name="Tatiana Gálffyová" userId="ef6a5834-b659-47ca-b98e-774fb9f9be31" providerId="ADAL" clId="{5EFF3B59-EF38-4E8D-8887-12C7A13F9EBB}" dt="2019-10-08T14:04:38.337" v="4536" actId="14100"/>
          <ac:picMkLst>
            <pc:docMk/>
            <pc:sldMk cId="2081347520" sldId="447"/>
            <ac:picMk id="13" creationId="{EB73E7D1-A979-4134-8560-2E67E04340B8}"/>
          </ac:picMkLst>
        </pc:picChg>
        <pc:picChg chg="add del mod ord modCrop">
          <ac:chgData name="Tatiana Gálffyová" userId="ef6a5834-b659-47ca-b98e-774fb9f9be31" providerId="ADAL" clId="{5EFF3B59-EF38-4E8D-8887-12C7A13F9EBB}" dt="2019-10-08T14:04:26.539" v="4532" actId="478"/>
          <ac:picMkLst>
            <pc:docMk/>
            <pc:sldMk cId="2081347520" sldId="447"/>
            <ac:picMk id="14" creationId="{8B9511CA-09D3-479A-B17E-F53CD25C27AA}"/>
          </ac:picMkLst>
        </pc:picChg>
        <pc:picChg chg="add del mod ord modCrop">
          <ac:chgData name="Tatiana Gálffyová" userId="ef6a5834-b659-47ca-b98e-774fb9f9be31" providerId="ADAL" clId="{5EFF3B59-EF38-4E8D-8887-12C7A13F9EBB}" dt="2019-10-08T14:04:18.499" v="4529"/>
          <ac:picMkLst>
            <pc:docMk/>
            <pc:sldMk cId="2081347520" sldId="447"/>
            <ac:picMk id="16" creationId="{D8F4256F-FBF0-4A24-B422-932A82025843}"/>
          </ac:picMkLst>
        </pc:picChg>
        <pc:picChg chg="add del mod">
          <ac:chgData name="Tatiana Gálffyová" userId="ef6a5834-b659-47ca-b98e-774fb9f9be31" providerId="ADAL" clId="{5EFF3B59-EF38-4E8D-8887-12C7A13F9EBB}" dt="2019-10-08T12:50:46.867" v="3928" actId="478"/>
          <ac:picMkLst>
            <pc:docMk/>
            <pc:sldMk cId="2081347520" sldId="447"/>
            <ac:picMk id="4098" creationId="{1627BB04-5DC8-4ECB-AF94-A9A903CA59C6}"/>
          </ac:picMkLst>
        </pc:picChg>
        <pc:cxnChg chg="add">
          <ac:chgData name="Tatiana Gálffyová" userId="ef6a5834-b659-47ca-b98e-774fb9f9be31" providerId="ADAL" clId="{5EFF3B59-EF38-4E8D-8887-12C7A13F9EBB}" dt="2019-10-08T12:38:31.844" v="3701"/>
          <ac:cxnSpMkLst>
            <pc:docMk/>
            <pc:sldMk cId="2081347520" sldId="447"/>
            <ac:cxnSpMk id="4" creationId="{C5211664-DF49-49EB-BA33-7891160F4D61}"/>
          </ac:cxnSpMkLst>
        </pc:cxnChg>
      </pc:sldChg>
      <pc:sldChg chg="addSp delSp modSp add ord modAnim modNotesTx">
        <pc:chgData name="Tatiana Gálffyová" userId="ef6a5834-b659-47ca-b98e-774fb9f9be31" providerId="ADAL" clId="{5EFF3B59-EF38-4E8D-8887-12C7A13F9EBB}" dt="2019-10-09T09:08:40.375" v="6197" actId="20577"/>
        <pc:sldMkLst>
          <pc:docMk/>
          <pc:sldMk cId="4066489878" sldId="448"/>
        </pc:sldMkLst>
        <pc:spChg chg="mod">
          <ac:chgData name="Tatiana Gálffyová" userId="ef6a5834-b659-47ca-b98e-774fb9f9be31" providerId="ADAL" clId="{5EFF3B59-EF38-4E8D-8887-12C7A13F9EBB}" dt="2019-10-09T09:08:00.104" v="6097" actId="20577"/>
          <ac:spMkLst>
            <pc:docMk/>
            <pc:sldMk cId="4066489878" sldId="448"/>
            <ac:spMk id="4" creationId="{EF26F943-731C-42C4-8B48-909D9F4E344A}"/>
          </ac:spMkLst>
        </pc:spChg>
        <pc:spChg chg="mod">
          <ac:chgData name="Tatiana Gálffyová" userId="ef6a5834-b659-47ca-b98e-774fb9f9be31" providerId="ADAL" clId="{5EFF3B59-EF38-4E8D-8887-12C7A13F9EBB}" dt="2019-10-08T13:23:04.115" v="4227" actId="20577"/>
          <ac:spMkLst>
            <pc:docMk/>
            <pc:sldMk cId="4066489878" sldId="448"/>
            <ac:spMk id="6" creationId="{858834C0-1571-4605-BB94-7BB14244BEE8}"/>
          </ac:spMkLst>
        </pc:spChg>
        <pc:spChg chg="mod">
          <ac:chgData name="Tatiana Gálffyová" userId="ef6a5834-b659-47ca-b98e-774fb9f9be31" providerId="ADAL" clId="{5EFF3B59-EF38-4E8D-8887-12C7A13F9EBB}" dt="2019-10-08T13:12:45.513" v="4013" actId="20577"/>
          <ac:spMkLst>
            <pc:docMk/>
            <pc:sldMk cId="4066489878" sldId="448"/>
            <ac:spMk id="7" creationId="{5AAAFBC3-2F1E-4025-9717-3E5CBEC99DC3}"/>
          </ac:spMkLst>
        </pc:spChg>
        <pc:spChg chg="mod">
          <ac:chgData name="Tatiana Gálffyová" userId="ef6a5834-b659-47ca-b98e-774fb9f9be31" providerId="ADAL" clId="{5EFF3B59-EF38-4E8D-8887-12C7A13F9EBB}" dt="2019-10-08T13:20:03.708" v="4168" actId="207"/>
          <ac:spMkLst>
            <pc:docMk/>
            <pc:sldMk cId="4066489878" sldId="448"/>
            <ac:spMk id="8" creationId="{D2D6C0AB-6FFE-4AEA-B75A-95C09349D516}"/>
          </ac:spMkLst>
        </pc:spChg>
        <pc:spChg chg="mod">
          <ac:chgData name="Tatiana Gálffyová" userId="ef6a5834-b659-47ca-b98e-774fb9f9be31" providerId="ADAL" clId="{5EFF3B59-EF38-4E8D-8887-12C7A13F9EBB}" dt="2019-10-08T13:19:57.734" v="4167" actId="207"/>
          <ac:spMkLst>
            <pc:docMk/>
            <pc:sldMk cId="4066489878" sldId="448"/>
            <ac:spMk id="10" creationId="{CFD8DA90-D5CC-4419-A0F2-69066128469A}"/>
          </ac:spMkLst>
        </pc:spChg>
        <pc:spChg chg="mod">
          <ac:chgData name="Tatiana Gálffyová" userId="ef6a5834-b659-47ca-b98e-774fb9f9be31" providerId="ADAL" clId="{5EFF3B59-EF38-4E8D-8887-12C7A13F9EBB}" dt="2019-10-08T13:13:39.352" v="4033" actId="20577"/>
          <ac:spMkLst>
            <pc:docMk/>
            <pc:sldMk cId="4066489878" sldId="448"/>
            <ac:spMk id="11" creationId="{D189B60E-C8DF-4B27-BFFA-DBD51A2EE89B}"/>
          </ac:spMkLst>
        </pc:spChg>
        <pc:spChg chg="mod">
          <ac:chgData name="Tatiana Gálffyová" userId="ef6a5834-b659-47ca-b98e-774fb9f9be31" providerId="ADAL" clId="{5EFF3B59-EF38-4E8D-8887-12C7A13F9EBB}" dt="2019-10-08T13:21:29.250" v="4216" actId="14861"/>
          <ac:spMkLst>
            <pc:docMk/>
            <pc:sldMk cId="4066489878" sldId="448"/>
            <ac:spMk id="13" creationId="{92A01AFB-025F-485A-87A4-A7746A2B16B1}"/>
          </ac:spMkLst>
        </pc:spChg>
        <pc:spChg chg="mod">
          <ac:chgData name="Tatiana Gálffyová" userId="ef6a5834-b659-47ca-b98e-774fb9f9be31" providerId="ADAL" clId="{5EFF3B59-EF38-4E8D-8887-12C7A13F9EBB}" dt="2019-10-08T13:15:11.879" v="4096" actId="20577"/>
          <ac:spMkLst>
            <pc:docMk/>
            <pc:sldMk cId="4066489878" sldId="448"/>
            <ac:spMk id="26" creationId="{B3F282EA-14AA-4AD1-85E5-33B33FD7CC6F}"/>
          </ac:spMkLst>
        </pc:spChg>
        <pc:spChg chg="add mod">
          <ac:chgData name="Tatiana Gálffyová" userId="ef6a5834-b659-47ca-b98e-774fb9f9be31" providerId="ADAL" clId="{5EFF3B59-EF38-4E8D-8887-12C7A13F9EBB}" dt="2019-10-09T09:08:11.151" v="6101" actId="1076"/>
          <ac:spMkLst>
            <pc:docMk/>
            <pc:sldMk cId="4066489878" sldId="448"/>
            <ac:spMk id="27" creationId="{72BA0959-8804-4EC9-9EC1-8FB78AD939C2}"/>
          </ac:spMkLst>
        </pc:spChg>
        <pc:spChg chg="add del">
          <ac:chgData name="Tatiana Gálffyová" userId="ef6a5834-b659-47ca-b98e-774fb9f9be31" providerId="ADAL" clId="{5EFF3B59-EF38-4E8D-8887-12C7A13F9EBB}" dt="2019-10-08T13:26:48.302" v="4264"/>
          <ac:spMkLst>
            <pc:docMk/>
            <pc:sldMk cId="4066489878" sldId="448"/>
            <ac:spMk id="28" creationId="{033A23E2-3294-4F39-B07D-55E105941008}"/>
          </ac:spMkLst>
        </pc:spChg>
        <pc:spChg chg="mod">
          <ac:chgData name="Tatiana Gálffyová" userId="ef6a5834-b659-47ca-b98e-774fb9f9be31" providerId="ADAL" clId="{5EFF3B59-EF38-4E8D-8887-12C7A13F9EBB}" dt="2019-10-08T13:21:45.436" v="4217" actId="207"/>
          <ac:spMkLst>
            <pc:docMk/>
            <pc:sldMk cId="4066489878" sldId="448"/>
            <ac:spMk id="31" creationId="{2F335EFC-BB2B-49E1-ADE0-AE316E99B056}"/>
          </ac:spMkLst>
        </pc:spChg>
        <pc:spChg chg="mod">
          <ac:chgData name="Tatiana Gálffyová" userId="ef6a5834-b659-47ca-b98e-774fb9f9be31" providerId="ADAL" clId="{5EFF3B59-EF38-4E8D-8887-12C7A13F9EBB}" dt="2019-10-08T13:21:48.186" v="4218" actId="207"/>
          <ac:spMkLst>
            <pc:docMk/>
            <pc:sldMk cId="4066489878" sldId="448"/>
            <ac:spMk id="32" creationId="{6595E9F9-E76E-4F30-B0E3-6FD991567077}"/>
          </ac:spMkLst>
        </pc:spChg>
        <pc:spChg chg="mod">
          <ac:chgData name="Tatiana Gálffyová" userId="ef6a5834-b659-47ca-b98e-774fb9f9be31" providerId="ADAL" clId="{5EFF3B59-EF38-4E8D-8887-12C7A13F9EBB}" dt="2019-10-08T13:21:50.985" v="4219" actId="207"/>
          <ac:spMkLst>
            <pc:docMk/>
            <pc:sldMk cId="4066489878" sldId="448"/>
            <ac:spMk id="33" creationId="{91686298-C0FC-4DA3-A442-39E4EDF77FC8}"/>
          </ac:spMkLst>
        </pc:spChg>
        <pc:spChg chg="mod">
          <ac:chgData name="Tatiana Gálffyová" userId="ef6a5834-b659-47ca-b98e-774fb9f9be31" providerId="ADAL" clId="{5EFF3B59-EF38-4E8D-8887-12C7A13F9EBB}" dt="2019-10-08T13:15:53.480" v="4135" actId="20577"/>
          <ac:spMkLst>
            <pc:docMk/>
            <pc:sldMk cId="4066489878" sldId="448"/>
            <ac:spMk id="34" creationId="{D8BB595C-F9FC-4C1D-9EE7-10F09D94EC02}"/>
          </ac:spMkLst>
        </pc:spChg>
        <pc:spChg chg="mod">
          <ac:chgData name="Tatiana Gálffyová" userId="ef6a5834-b659-47ca-b98e-774fb9f9be31" providerId="ADAL" clId="{5EFF3B59-EF38-4E8D-8887-12C7A13F9EBB}" dt="2019-10-08T13:16:07.057" v="4150" actId="20577"/>
          <ac:spMkLst>
            <pc:docMk/>
            <pc:sldMk cId="4066489878" sldId="448"/>
            <ac:spMk id="35" creationId="{D023C073-DE66-4521-BDD8-82B959E13B2A}"/>
          </ac:spMkLst>
        </pc:spChg>
        <pc:spChg chg="mod">
          <ac:chgData name="Tatiana Gálffyová" userId="ef6a5834-b659-47ca-b98e-774fb9f9be31" providerId="ADAL" clId="{5EFF3B59-EF38-4E8D-8887-12C7A13F9EBB}" dt="2019-10-08T13:18:12.604" v="4154" actId="20577"/>
          <ac:spMkLst>
            <pc:docMk/>
            <pc:sldMk cId="4066489878" sldId="448"/>
            <ac:spMk id="36" creationId="{3B25977A-8D9B-4B34-ACB7-B39FE8332886}"/>
          </ac:spMkLst>
        </pc:spChg>
        <pc:spChg chg="mod">
          <ac:chgData name="Tatiana Gálffyová" userId="ef6a5834-b659-47ca-b98e-774fb9f9be31" providerId="ADAL" clId="{5EFF3B59-EF38-4E8D-8887-12C7A13F9EBB}" dt="2019-10-08T13:22:04.327" v="4223" actId="207"/>
          <ac:spMkLst>
            <pc:docMk/>
            <pc:sldMk cId="4066489878" sldId="448"/>
            <ac:spMk id="37" creationId="{FDF6651F-159E-4E4E-8088-89658DC1B310}"/>
          </ac:spMkLst>
        </pc:spChg>
        <pc:spChg chg="mod">
          <ac:chgData name="Tatiana Gálffyová" userId="ef6a5834-b659-47ca-b98e-774fb9f9be31" providerId="ADAL" clId="{5EFF3B59-EF38-4E8D-8887-12C7A13F9EBB}" dt="2019-10-08T13:21:57.693" v="4221" actId="207"/>
          <ac:spMkLst>
            <pc:docMk/>
            <pc:sldMk cId="4066489878" sldId="448"/>
            <ac:spMk id="45" creationId="{1E4F01EB-46F2-4621-9996-1DEECD9D7EBC}"/>
          </ac:spMkLst>
        </pc:spChg>
        <pc:spChg chg="mod">
          <ac:chgData name="Tatiana Gálffyová" userId="ef6a5834-b659-47ca-b98e-774fb9f9be31" providerId="ADAL" clId="{5EFF3B59-EF38-4E8D-8887-12C7A13F9EBB}" dt="2019-10-08T13:22:01.723" v="4222" actId="207"/>
          <ac:spMkLst>
            <pc:docMk/>
            <pc:sldMk cId="4066489878" sldId="448"/>
            <ac:spMk id="46" creationId="{B5BFD738-3802-44C6-A155-5C2FBFFF4606}"/>
          </ac:spMkLst>
        </pc:spChg>
        <pc:picChg chg="add mod">
          <ac:chgData name="Tatiana Gálffyová" userId="ef6a5834-b659-47ca-b98e-774fb9f9be31" providerId="ADAL" clId="{5EFF3B59-EF38-4E8D-8887-12C7A13F9EBB}" dt="2019-10-09T09:08:10.647" v="6100" actId="1076"/>
          <ac:picMkLst>
            <pc:docMk/>
            <pc:sldMk cId="4066489878" sldId="448"/>
            <ac:picMk id="2" creationId="{D1E7C465-AB69-4416-86AB-66AC20D5E309}"/>
          </ac:picMkLst>
        </pc:picChg>
        <pc:picChg chg="del">
          <ac:chgData name="Tatiana Gálffyová" userId="ef6a5834-b659-47ca-b98e-774fb9f9be31" providerId="ADAL" clId="{5EFF3B59-EF38-4E8D-8887-12C7A13F9EBB}" dt="2019-10-08T13:15:38.301" v="4125" actId="478"/>
          <ac:picMkLst>
            <pc:docMk/>
            <pc:sldMk cId="4066489878" sldId="448"/>
            <ac:picMk id="3" creationId="{23D7A4D1-768F-4067-B5AB-8CB6FA791220}"/>
          </ac:picMkLst>
        </pc:picChg>
      </pc:sldChg>
      <pc:sldChg chg="addSp delSp modSp add modAnim">
        <pc:chgData name="Tatiana Gálffyová" userId="ef6a5834-b659-47ca-b98e-774fb9f9be31" providerId="ADAL" clId="{5EFF3B59-EF38-4E8D-8887-12C7A13F9EBB}" dt="2019-10-09T09:08:18.601" v="6108" actId="20577"/>
        <pc:sldMkLst>
          <pc:docMk/>
          <pc:sldMk cId="4266286687" sldId="449"/>
        </pc:sldMkLst>
        <pc:spChg chg="mod">
          <ac:chgData name="Tatiana Gálffyová" userId="ef6a5834-b659-47ca-b98e-774fb9f9be31" providerId="ADAL" clId="{5EFF3B59-EF38-4E8D-8887-12C7A13F9EBB}" dt="2019-10-09T09:08:18.601" v="6108" actId="20577"/>
          <ac:spMkLst>
            <pc:docMk/>
            <pc:sldMk cId="4266286687" sldId="449"/>
            <ac:spMk id="4" creationId="{EF26F943-731C-42C4-8B48-909D9F4E344A}"/>
          </ac:spMkLst>
        </pc:spChg>
        <pc:spChg chg="mod">
          <ac:chgData name="Tatiana Gálffyová" userId="ef6a5834-b659-47ca-b98e-774fb9f9be31" providerId="ADAL" clId="{5EFF3B59-EF38-4E8D-8887-12C7A13F9EBB}" dt="2019-10-08T13:27:38.863" v="4284" actId="20577"/>
          <ac:spMkLst>
            <pc:docMk/>
            <pc:sldMk cId="4266286687" sldId="449"/>
            <ac:spMk id="6" creationId="{858834C0-1571-4605-BB94-7BB14244BEE8}"/>
          </ac:spMkLst>
        </pc:spChg>
        <pc:spChg chg="mod">
          <ac:chgData name="Tatiana Gálffyová" userId="ef6a5834-b659-47ca-b98e-774fb9f9be31" providerId="ADAL" clId="{5EFF3B59-EF38-4E8D-8887-12C7A13F9EBB}" dt="2019-10-08T13:27:59.255" v="4288" actId="20577"/>
          <ac:spMkLst>
            <pc:docMk/>
            <pc:sldMk cId="4266286687" sldId="449"/>
            <ac:spMk id="8" creationId="{D2D6C0AB-6FFE-4AEA-B75A-95C09349D516}"/>
          </ac:spMkLst>
        </pc:spChg>
        <pc:spChg chg="mod">
          <ac:chgData name="Tatiana Gálffyová" userId="ef6a5834-b659-47ca-b98e-774fb9f9be31" providerId="ADAL" clId="{5EFF3B59-EF38-4E8D-8887-12C7A13F9EBB}" dt="2019-10-08T13:27:53.404" v="4286" actId="20577"/>
          <ac:spMkLst>
            <pc:docMk/>
            <pc:sldMk cId="4266286687" sldId="449"/>
            <ac:spMk id="10" creationId="{CFD8DA90-D5CC-4419-A0F2-69066128469A}"/>
          </ac:spMkLst>
        </pc:spChg>
        <pc:spChg chg="mod">
          <ac:chgData name="Tatiana Gálffyová" userId="ef6a5834-b659-47ca-b98e-774fb9f9be31" providerId="ADAL" clId="{5EFF3B59-EF38-4E8D-8887-12C7A13F9EBB}" dt="2019-10-08T13:28:47.467" v="4297" actId="20577"/>
          <ac:spMkLst>
            <pc:docMk/>
            <pc:sldMk cId="4266286687" sldId="449"/>
            <ac:spMk id="34" creationId="{D8BB595C-F9FC-4C1D-9EE7-10F09D94EC02}"/>
          </ac:spMkLst>
        </pc:spChg>
        <pc:spChg chg="mod">
          <ac:chgData name="Tatiana Gálffyová" userId="ef6a5834-b659-47ca-b98e-774fb9f9be31" providerId="ADAL" clId="{5EFF3B59-EF38-4E8D-8887-12C7A13F9EBB}" dt="2019-10-08T13:28:55.615" v="4303" actId="20577"/>
          <ac:spMkLst>
            <pc:docMk/>
            <pc:sldMk cId="4266286687" sldId="449"/>
            <ac:spMk id="35" creationId="{D023C073-DE66-4521-BDD8-82B959E13B2A}"/>
          </ac:spMkLst>
        </pc:spChg>
        <pc:spChg chg="mod">
          <ac:chgData name="Tatiana Gálffyová" userId="ef6a5834-b659-47ca-b98e-774fb9f9be31" providerId="ADAL" clId="{5EFF3B59-EF38-4E8D-8887-12C7A13F9EBB}" dt="2019-10-08T13:28:59.836" v="4307" actId="20577"/>
          <ac:spMkLst>
            <pc:docMk/>
            <pc:sldMk cId="4266286687" sldId="449"/>
            <ac:spMk id="36" creationId="{3B25977A-8D9B-4B34-ACB7-B39FE8332886}"/>
          </ac:spMkLst>
        </pc:spChg>
        <pc:spChg chg="mod">
          <ac:chgData name="Tatiana Gálffyová" userId="ef6a5834-b659-47ca-b98e-774fb9f9be31" providerId="ADAL" clId="{5EFF3B59-EF38-4E8D-8887-12C7A13F9EBB}" dt="2019-10-08T13:30:56.950" v="4326" actId="20577"/>
          <ac:spMkLst>
            <pc:docMk/>
            <pc:sldMk cId="4266286687" sldId="449"/>
            <ac:spMk id="37" creationId="{FDF6651F-159E-4E4E-8088-89658DC1B310}"/>
          </ac:spMkLst>
        </pc:spChg>
        <pc:spChg chg="mod">
          <ac:chgData name="Tatiana Gálffyová" userId="ef6a5834-b659-47ca-b98e-774fb9f9be31" providerId="ADAL" clId="{5EFF3B59-EF38-4E8D-8887-12C7A13F9EBB}" dt="2019-10-08T13:33:02.940" v="4330" actId="20577"/>
          <ac:spMkLst>
            <pc:docMk/>
            <pc:sldMk cId="4266286687" sldId="449"/>
            <ac:spMk id="45" creationId="{1E4F01EB-46F2-4621-9996-1DEECD9D7EBC}"/>
          </ac:spMkLst>
        </pc:spChg>
        <pc:spChg chg="mod">
          <ac:chgData name="Tatiana Gálffyová" userId="ef6a5834-b659-47ca-b98e-774fb9f9be31" providerId="ADAL" clId="{5EFF3B59-EF38-4E8D-8887-12C7A13F9EBB}" dt="2019-10-08T13:29:13.215" v="4324" actId="20577"/>
          <ac:spMkLst>
            <pc:docMk/>
            <pc:sldMk cId="4266286687" sldId="449"/>
            <ac:spMk id="46" creationId="{B5BFD738-3802-44C6-A155-5C2FBFFF4606}"/>
          </ac:spMkLst>
        </pc:spChg>
        <pc:picChg chg="del">
          <ac:chgData name="Tatiana Gálffyová" userId="ef6a5834-b659-47ca-b98e-774fb9f9be31" providerId="ADAL" clId="{5EFF3B59-EF38-4E8D-8887-12C7A13F9EBB}" dt="2019-10-08T13:28:22.415" v="4289" actId="478"/>
          <ac:picMkLst>
            <pc:docMk/>
            <pc:sldMk cId="4266286687" sldId="449"/>
            <ac:picMk id="2" creationId="{D1E7C465-AB69-4416-86AB-66AC20D5E309}"/>
          </ac:picMkLst>
        </pc:picChg>
        <pc:picChg chg="add mod">
          <ac:chgData name="Tatiana Gálffyová" userId="ef6a5834-b659-47ca-b98e-774fb9f9be31" providerId="ADAL" clId="{5EFF3B59-EF38-4E8D-8887-12C7A13F9EBB}" dt="2019-10-08T13:28:32.260" v="4293"/>
          <ac:picMkLst>
            <pc:docMk/>
            <pc:sldMk cId="4266286687" sldId="449"/>
            <ac:picMk id="3" creationId="{28B48501-1353-40CB-B442-63911B2286EC}"/>
          </ac:picMkLst>
        </pc:picChg>
      </pc:sldChg>
      <pc:sldChg chg="addSp delSp modSp add modAnim">
        <pc:chgData name="Tatiana Gálffyová" userId="ef6a5834-b659-47ca-b98e-774fb9f9be31" providerId="ADAL" clId="{5EFF3B59-EF38-4E8D-8887-12C7A13F9EBB}" dt="2019-10-09T11:24:33.662" v="7402" actId="6549"/>
        <pc:sldMkLst>
          <pc:docMk/>
          <pc:sldMk cId="4259103081" sldId="450"/>
        </pc:sldMkLst>
        <pc:spChg chg="mod">
          <ac:chgData name="Tatiana Gálffyová" userId="ef6a5834-b659-47ca-b98e-774fb9f9be31" providerId="ADAL" clId="{5EFF3B59-EF38-4E8D-8887-12C7A13F9EBB}" dt="2019-10-09T11:24:33.662" v="7402" actId="6549"/>
          <ac:spMkLst>
            <pc:docMk/>
            <pc:sldMk cId="4259103081" sldId="450"/>
            <ac:spMk id="4" creationId="{EF26F943-731C-42C4-8B48-909D9F4E344A}"/>
          </ac:spMkLst>
        </pc:spChg>
        <pc:spChg chg="mod">
          <ac:chgData name="Tatiana Gálffyová" userId="ef6a5834-b659-47ca-b98e-774fb9f9be31" providerId="ADAL" clId="{5EFF3B59-EF38-4E8D-8887-12C7A13F9EBB}" dt="2019-10-08T13:35:39.564" v="4366" actId="20577"/>
          <ac:spMkLst>
            <pc:docMk/>
            <pc:sldMk cId="4259103081" sldId="450"/>
            <ac:spMk id="6" creationId="{858834C0-1571-4605-BB94-7BB14244BEE8}"/>
          </ac:spMkLst>
        </pc:spChg>
        <pc:spChg chg="mod">
          <ac:chgData name="Tatiana Gálffyová" userId="ef6a5834-b659-47ca-b98e-774fb9f9be31" providerId="ADAL" clId="{5EFF3B59-EF38-4E8D-8887-12C7A13F9EBB}" dt="2019-10-08T13:36:06.736" v="4371" actId="20577"/>
          <ac:spMkLst>
            <pc:docMk/>
            <pc:sldMk cId="4259103081" sldId="450"/>
            <ac:spMk id="8" creationId="{D2D6C0AB-6FFE-4AEA-B75A-95C09349D516}"/>
          </ac:spMkLst>
        </pc:spChg>
        <pc:spChg chg="mod">
          <ac:chgData name="Tatiana Gálffyová" userId="ef6a5834-b659-47ca-b98e-774fb9f9be31" providerId="ADAL" clId="{5EFF3B59-EF38-4E8D-8887-12C7A13F9EBB}" dt="2019-10-08T13:35:59.551" v="4368" actId="20577"/>
          <ac:spMkLst>
            <pc:docMk/>
            <pc:sldMk cId="4259103081" sldId="450"/>
            <ac:spMk id="10" creationId="{CFD8DA90-D5CC-4419-A0F2-69066128469A}"/>
          </ac:spMkLst>
        </pc:spChg>
        <pc:spChg chg="mod">
          <ac:chgData name="Tatiana Gálffyová" userId="ef6a5834-b659-47ca-b98e-774fb9f9be31" providerId="ADAL" clId="{5EFF3B59-EF38-4E8D-8887-12C7A13F9EBB}" dt="2019-10-08T13:38:31.664" v="4380" actId="20577"/>
          <ac:spMkLst>
            <pc:docMk/>
            <pc:sldMk cId="4259103081" sldId="450"/>
            <ac:spMk id="34" creationId="{D8BB595C-F9FC-4C1D-9EE7-10F09D94EC02}"/>
          </ac:spMkLst>
        </pc:spChg>
        <pc:spChg chg="mod">
          <ac:chgData name="Tatiana Gálffyová" userId="ef6a5834-b659-47ca-b98e-774fb9f9be31" providerId="ADAL" clId="{5EFF3B59-EF38-4E8D-8887-12C7A13F9EBB}" dt="2019-10-08T13:38:48.445" v="4392" actId="20577"/>
          <ac:spMkLst>
            <pc:docMk/>
            <pc:sldMk cId="4259103081" sldId="450"/>
            <ac:spMk id="35" creationId="{D023C073-DE66-4521-BDD8-82B959E13B2A}"/>
          </ac:spMkLst>
        </pc:spChg>
        <pc:spChg chg="mod">
          <ac:chgData name="Tatiana Gálffyová" userId="ef6a5834-b659-47ca-b98e-774fb9f9be31" providerId="ADAL" clId="{5EFF3B59-EF38-4E8D-8887-12C7A13F9EBB}" dt="2019-10-08T13:38:51.784" v="4394" actId="20577"/>
          <ac:spMkLst>
            <pc:docMk/>
            <pc:sldMk cId="4259103081" sldId="450"/>
            <ac:spMk id="36" creationId="{3B25977A-8D9B-4B34-ACB7-B39FE8332886}"/>
          </ac:spMkLst>
        </pc:spChg>
        <pc:spChg chg="mod">
          <ac:chgData name="Tatiana Gálffyová" userId="ef6a5834-b659-47ca-b98e-774fb9f9be31" providerId="ADAL" clId="{5EFF3B59-EF38-4E8D-8887-12C7A13F9EBB}" dt="2019-10-08T13:38:37.641" v="4386" actId="20577"/>
          <ac:spMkLst>
            <pc:docMk/>
            <pc:sldMk cId="4259103081" sldId="450"/>
            <ac:spMk id="37" creationId="{FDF6651F-159E-4E4E-8088-89658DC1B310}"/>
          </ac:spMkLst>
        </pc:spChg>
        <pc:spChg chg="mod">
          <ac:chgData name="Tatiana Gálffyová" userId="ef6a5834-b659-47ca-b98e-774fb9f9be31" providerId="ADAL" clId="{5EFF3B59-EF38-4E8D-8887-12C7A13F9EBB}" dt="2019-10-08T13:39:23.286" v="4397" actId="1076"/>
          <ac:spMkLst>
            <pc:docMk/>
            <pc:sldMk cId="4259103081" sldId="450"/>
            <ac:spMk id="45" creationId="{1E4F01EB-46F2-4621-9996-1DEECD9D7EBC}"/>
          </ac:spMkLst>
        </pc:spChg>
        <pc:spChg chg="mod">
          <ac:chgData name="Tatiana Gálffyová" userId="ef6a5834-b659-47ca-b98e-774fb9f9be31" providerId="ADAL" clId="{5EFF3B59-EF38-4E8D-8887-12C7A13F9EBB}" dt="2019-10-08T13:39:32.341" v="4402" actId="6549"/>
          <ac:spMkLst>
            <pc:docMk/>
            <pc:sldMk cId="4259103081" sldId="450"/>
            <ac:spMk id="46" creationId="{B5BFD738-3802-44C6-A155-5C2FBFFF4606}"/>
          </ac:spMkLst>
        </pc:spChg>
        <pc:picChg chg="add mod">
          <ac:chgData name="Tatiana Gálffyová" userId="ef6a5834-b659-47ca-b98e-774fb9f9be31" providerId="ADAL" clId="{5EFF3B59-EF38-4E8D-8887-12C7A13F9EBB}" dt="2019-10-08T13:36:57.842" v="4376"/>
          <ac:picMkLst>
            <pc:docMk/>
            <pc:sldMk cId="4259103081" sldId="450"/>
            <ac:picMk id="2" creationId="{EABF0A55-CC6F-4EBD-9E21-27FA63BDD40D}"/>
          </ac:picMkLst>
        </pc:picChg>
        <pc:picChg chg="del">
          <ac:chgData name="Tatiana Gálffyová" userId="ef6a5834-b659-47ca-b98e-774fb9f9be31" providerId="ADAL" clId="{5EFF3B59-EF38-4E8D-8887-12C7A13F9EBB}" dt="2019-10-08T13:36:45.208" v="4372" actId="478"/>
          <ac:picMkLst>
            <pc:docMk/>
            <pc:sldMk cId="4259103081" sldId="450"/>
            <ac:picMk id="3" creationId="{28B48501-1353-40CB-B442-63911B2286EC}"/>
          </ac:picMkLst>
        </pc:picChg>
      </pc:sldChg>
      <pc:sldChg chg="addSp modSp add ord modAnim">
        <pc:chgData name="Tatiana Gálffyová" userId="ef6a5834-b659-47ca-b98e-774fb9f9be31" providerId="ADAL" clId="{5EFF3B59-EF38-4E8D-8887-12C7A13F9EBB}" dt="2019-10-09T06:59:08.072" v="5016" actId="20577"/>
        <pc:sldMkLst>
          <pc:docMk/>
          <pc:sldMk cId="2496808640" sldId="451"/>
        </pc:sldMkLst>
        <pc:spChg chg="mod">
          <ac:chgData name="Tatiana Gálffyová" userId="ef6a5834-b659-47ca-b98e-774fb9f9be31" providerId="ADAL" clId="{5EFF3B59-EF38-4E8D-8887-12C7A13F9EBB}" dt="2019-10-09T06:59:08.072" v="5016" actId="20577"/>
          <ac:spMkLst>
            <pc:docMk/>
            <pc:sldMk cId="2496808640" sldId="451"/>
            <ac:spMk id="2" creationId="{C7360B7C-955B-4C81-BFF1-BBD207108CEE}"/>
          </ac:spMkLst>
        </pc:spChg>
        <pc:spChg chg="mod">
          <ac:chgData name="Tatiana Gálffyová" userId="ef6a5834-b659-47ca-b98e-774fb9f9be31" providerId="ADAL" clId="{5EFF3B59-EF38-4E8D-8887-12C7A13F9EBB}" dt="2019-10-08T14:15:09.028" v="4826" actId="207"/>
          <ac:spMkLst>
            <pc:docMk/>
            <pc:sldMk cId="2496808640" sldId="451"/>
            <ac:spMk id="5" creationId="{7C94A82F-A10D-48E7-B49A-12FC2F164C79}"/>
          </ac:spMkLst>
        </pc:spChg>
        <pc:spChg chg="mod">
          <ac:chgData name="Tatiana Gálffyová" userId="ef6a5834-b659-47ca-b98e-774fb9f9be31" providerId="ADAL" clId="{5EFF3B59-EF38-4E8D-8887-12C7A13F9EBB}" dt="2019-10-08T14:15:13.755" v="4827" actId="207"/>
          <ac:spMkLst>
            <pc:docMk/>
            <pc:sldMk cId="2496808640" sldId="451"/>
            <ac:spMk id="6" creationId="{F1C3F3D9-9A38-4A6D-ACE3-934ADCBA0238}"/>
          </ac:spMkLst>
        </pc:spChg>
        <pc:spChg chg="mod">
          <ac:chgData name="Tatiana Gálffyová" userId="ef6a5834-b659-47ca-b98e-774fb9f9be31" providerId="ADAL" clId="{5EFF3B59-EF38-4E8D-8887-12C7A13F9EBB}" dt="2019-10-08T14:15:17.359" v="4828" actId="207"/>
          <ac:spMkLst>
            <pc:docMk/>
            <pc:sldMk cId="2496808640" sldId="451"/>
            <ac:spMk id="7" creationId="{4933978B-6BEC-4D6A-A5A8-FD035DDFDD2F}"/>
          </ac:spMkLst>
        </pc:spChg>
        <pc:spChg chg="mod">
          <ac:chgData name="Tatiana Gálffyová" userId="ef6a5834-b659-47ca-b98e-774fb9f9be31" providerId="ADAL" clId="{5EFF3B59-EF38-4E8D-8887-12C7A13F9EBB}" dt="2019-10-08T14:15:20.881" v="4829" actId="207"/>
          <ac:spMkLst>
            <pc:docMk/>
            <pc:sldMk cId="2496808640" sldId="451"/>
            <ac:spMk id="8" creationId="{F5C6B32B-7872-4C76-A483-A13B9CF68FF3}"/>
          </ac:spMkLst>
        </pc:spChg>
        <pc:spChg chg="mod">
          <ac:chgData name="Tatiana Gálffyová" userId="ef6a5834-b659-47ca-b98e-774fb9f9be31" providerId="ADAL" clId="{5EFF3B59-EF38-4E8D-8887-12C7A13F9EBB}" dt="2019-10-08T14:15:38.515" v="4832" actId="207"/>
          <ac:spMkLst>
            <pc:docMk/>
            <pc:sldMk cId="2496808640" sldId="451"/>
            <ac:spMk id="9" creationId="{638F8391-634C-4822-9A47-B2A5506C0715}"/>
          </ac:spMkLst>
        </pc:spChg>
        <pc:spChg chg="mod">
          <ac:chgData name="Tatiana Gálffyová" userId="ef6a5834-b659-47ca-b98e-774fb9f9be31" providerId="ADAL" clId="{5EFF3B59-EF38-4E8D-8887-12C7A13F9EBB}" dt="2019-10-08T14:15:32.597" v="4831" actId="207"/>
          <ac:spMkLst>
            <pc:docMk/>
            <pc:sldMk cId="2496808640" sldId="451"/>
            <ac:spMk id="10" creationId="{DF324670-217A-44A2-8799-B0214A84FA0D}"/>
          </ac:spMkLst>
        </pc:spChg>
        <pc:spChg chg="mod">
          <ac:chgData name="Tatiana Gálffyová" userId="ef6a5834-b659-47ca-b98e-774fb9f9be31" providerId="ADAL" clId="{5EFF3B59-EF38-4E8D-8887-12C7A13F9EBB}" dt="2019-10-08T14:15:26.397" v="4830" actId="207"/>
          <ac:spMkLst>
            <pc:docMk/>
            <pc:sldMk cId="2496808640" sldId="451"/>
            <ac:spMk id="11" creationId="{DEC5C481-1CF9-475B-8F6E-D0FF328B60B6}"/>
          </ac:spMkLst>
        </pc:spChg>
        <pc:picChg chg="add mod ord modCrop">
          <ac:chgData name="Tatiana Gálffyová" userId="ef6a5834-b659-47ca-b98e-774fb9f9be31" providerId="ADAL" clId="{5EFF3B59-EF38-4E8D-8887-12C7A13F9EBB}" dt="2019-10-08T14:11:04.484" v="4612" actId="1038"/>
          <ac:picMkLst>
            <pc:docMk/>
            <pc:sldMk cId="2496808640" sldId="451"/>
            <ac:picMk id="12" creationId="{D02F29E4-C1A3-4F56-B358-465DB80F1B9E}"/>
          </ac:picMkLst>
        </pc:picChg>
      </pc:sldChg>
      <pc:sldChg chg="addSp delSp modSp add mod setBg">
        <pc:chgData name="Tatiana Gálffyová" userId="ef6a5834-b659-47ca-b98e-774fb9f9be31" providerId="ADAL" clId="{5EFF3B59-EF38-4E8D-8887-12C7A13F9EBB}" dt="2019-10-08T14:28:02.546" v="4907" actId="1076"/>
        <pc:sldMkLst>
          <pc:docMk/>
          <pc:sldMk cId="2702969092" sldId="452"/>
        </pc:sldMkLst>
        <pc:spChg chg="add del">
          <ac:chgData name="Tatiana Gálffyová" userId="ef6a5834-b659-47ca-b98e-774fb9f9be31" providerId="ADAL" clId="{5EFF3B59-EF38-4E8D-8887-12C7A13F9EBB}" dt="2019-10-08T14:26:17.648" v="4845" actId="26606"/>
          <ac:spMkLst>
            <pc:docMk/>
            <pc:sldMk cId="2702969092" sldId="452"/>
            <ac:spMk id="2" creationId="{2F845C64-147B-4E8E-80E3-8FB032C5B520}"/>
          </ac:spMkLst>
        </pc:spChg>
        <pc:spChg chg="del">
          <ac:chgData name="Tatiana Gálffyová" userId="ef6a5834-b659-47ca-b98e-774fb9f9be31" providerId="ADAL" clId="{5EFF3B59-EF38-4E8D-8887-12C7A13F9EBB}" dt="2019-10-08T14:26:04.201" v="4836" actId="931"/>
          <ac:spMkLst>
            <pc:docMk/>
            <pc:sldMk cId="2702969092" sldId="452"/>
            <ac:spMk id="3" creationId="{A376508F-7BF4-49E6-A08E-C36F015A1773}"/>
          </ac:spMkLst>
        </pc:spChg>
        <pc:spChg chg="add del">
          <ac:chgData name="Tatiana Gálffyová" userId="ef6a5834-b659-47ca-b98e-774fb9f9be31" providerId="ADAL" clId="{5EFF3B59-EF38-4E8D-8887-12C7A13F9EBB}" dt="2019-10-08T14:26:17.648" v="4845" actId="26606"/>
          <ac:spMkLst>
            <pc:docMk/>
            <pc:sldMk cId="2702969092" sldId="452"/>
            <ac:spMk id="4" creationId="{62084DCA-5CAC-467B-A73F-0923037D7124}"/>
          </ac:spMkLst>
        </pc:spChg>
        <pc:spChg chg="add del">
          <ac:chgData name="Tatiana Gálffyová" userId="ef6a5834-b659-47ca-b98e-774fb9f9be31" providerId="ADAL" clId="{5EFF3B59-EF38-4E8D-8887-12C7A13F9EBB}" dt="2019-10-08T14:26:16.547" v="4842" actId="26606"/>
          <ac:spMkLst>
            <pc:docMk/>
            <pc:sldMk cId="2702969092" sldId="452"/>
            <ac:spMk id="8" creationId="{2F845C64-147B-4E8E-80E3-8FB032C5B520}"/>
          </ac:spMkLst>
        </pc:spChg>
        <pc:spChg chg="add del">
          <ac:chgData name="Tatiana Gálffyová" userId="ef6a5834-b659-47ca-b98e-774fb9f9be31" providerId="ADAL" clId="{5EFF3B59-EF38-4E8D-8887-12C7A13F9EBB}" dt="2019-10-08T14:26:16.547" v="4842" actId="26606"/>
          <ac:spMkLst>
            <pc:docMk/>
            <pc:sldMk cId="2702969092" sldId="452"/>
            <ac:spMk id="9" creationId="{62084DCA-5CAC-467B-A73F-0923037D7124}"/>
          </ac:spMkLst>
        </pc:spChg>
        <pc:spChg chg="add del">
          <ac:chgData name="Tatiana Gálffyová" userId="ef6a5834-b659-47ca-b98e-774fb9f9be31" providerId="ADAL" clId="{5EFF3B59-EF38-4E8D-8887-12C7A13F9EBB}" dt="2019-10-08T14:26:16.547" v="4842" actId="26606"/>
          <ac:spMkLst>
            <pc:docMk/>
            <pc:sldMk cId="2702969092" sldId="452"/>
            <ac:spMk id="11" creationId="{3CD9DF72-87A3-404E-A828-84CBF11A8303}"/>
          </ac:spMkLst>
        </pc:spChg>
        <pc:spChg chg="add del">
          <ac:chgData name="Tatiana Gálffyová" userId="ef6a5834-b659-47ca-b98e-774fb9f9be31" providerId="ADAL" clId="{5EFF3B59-EF38-4E8D-8887-12C7A13F9EBB}" dt="2019-10-08T14:26:17.621" v="4844" actId="26606"/>
          <ac:spMkLst>
            <pc:docMk/>
            <pc:sldMk cId="2702969092" sldId="452"/>
            <ac:spMk id="15" creationId="{87CC2527-562A-4F69-B487-4371E5B243E7}"/>
          </ac:spMkLst>
        </pc:spChg>
        <pc:spChg chg="add del">
          <ac:chgData name="Tatiana Gálffyová" userId="ef6a5834-b659-47ca-b98e-774fb9f9be31" providerId="ADAL" clId="{5EFF3B59-EF38-4E8D-8887-12C7A13F9EBB}" dt="2019-10-08T14:26:17.621" v="4844" actId="26606"/>
          <ac:spMkLst>
            <pc:docMk/>
            <pc:sldMk cId="2702969092" sldId="452"/>
            <ac:spMk id="16" creationId="{2F845C64-147B-4E8E-80E3-8FB032C5B520}"/>
          </ac:spMkLst>
        </pc:spChg>
        <pc:spChg chg="add del">
          <ac:chgData name="Tatiana Gálffyová" userId="ef6a5834-b659-47ca-b98e-774fb9f9be31" providerId="ADAL" clId="{5EFF3B59-EF38-4E8D-8887-12C7A13F9EBB}" dt="2019-10-08T14:26:17.621" v="4844" actId="26606"/>
          <ac:spMkLst>
            <pc:docMk/>
            <pc:sldMk cId="2702969092" sldId="452"/>
            <ac:spMk id="18" creationId="{62084DCA-5CAC-467B-A73F-0923037D7124}"/>
          </ac:spMkLst>
        </pc:spChg>
        <pc:spChg chg="add">
          <ac:chgData name="Tatiana Gálffyová" userId="ef6a5834-b659-47ca-b98e-774fb9f9be31" providerId="ADAL" clId="{5EFF3B59-EF38-4E8D-8887-12C7A13F9EBB}" dt="2019-10-08T14:26:17.648" v="4845" actId="26606"/>
          <ac:spMkLst>
            <pc:docMk/>
            <pc:sldMk cId="2702969092" sldId="452"/>
            <ac:spMk id="20" creationId="{3CD9DF72-87A3-404E-A828-84CBF11A8303}"/>
          </ac:spMkLst>
        </pc:spChg>
        <pc:spChg chg="add mod">
          <ac:chgData name="Tatiana Gálffyová" userId="ef6a5834-b659-47ca-b98e-774fb9f9be31" providerId="ADAL" clId="{5EFF3B59-EF38-4E8D-8887-12C7A13F9EBB}" dt="2019-10-08T14:28:02.546" v="4907" actId="1076"/>
          <ac:spMkLst>
            <pc:docMk/>
            <pc:sldMk cId="2702969092" sldId="452"/>
            <ac:spMk id="21" creationId="{2F845C64-147B-4E8E-80E3-8FB032C5B520}"/>
          </ac:spMkLst>
        </pc:spChg>
        <pc:spChg chg="add del">
          <ac:chgData name="Tatiana Gálffyová" userId="ef6a5834-b659-47ca-b98e-774fb9f9be31" providerId="ADAL" clId="{5EFF3B59-EF38-4E8D-8887-12C7A13F9EBB}" dt="2019-10-08T14:26:47.224" v="4846" actId="478"/>
          <ac:spMkLst>
            <pc:docMk/>
            <pc:sldMk cId="2702969092" sldId="452"/>
            <ac:spMk id="23" creationId="{62084DCA-5CAC-467B-A73F-0923037D7124}"/>
          </ac:spMkLst>
        </pc:spChg>
        <pc:picChg chg="add mod">
          <ac:chgData name="Tatiana Gálffyová" userId="ef6a5834-b659-47ca-b98e-774fb9f9be31" providerId="ADAL" clId="{5EFF3B59-EF38-4E8D-8887-12C7A13F9EBB}" dt="2019-10-08T14:27:26.032" v="4895" actId="1076"/>
          <ac:picMkLst>
            <pc:docMk/>
            <pc:sldMk cId="2702969092" sldId="452"/>
            <ac:picMk id="6" creationId="{888B33CC-ED70-4B40-AE62-D53583328909}"/>
          </ac:picMkLst>
        </pc:picChg>
        <pc:cxnChg chg="add del">
          <ac:chgData name="Tatiana Gálffyová" userId="ef6a5834-b659-47ca-b98e-774fb9f9be31" providerId="ADAL" clId="{5EFF3B59-EF38-4E8D-8887-12C7A13F9EBB}" dt="2019-10-08T14:26:16.547" v="4842" actId="26606"/>
          <ac:cxnSpMkLst>
            <pc:docMk/>
            <pc:sldMk cId="2702969092" sldId="452"/>
            <ac:cxnSpMk id="13" creationId="{20E3A342-4D61-4E3F-AF90-1AB42AEB96CC}"/>
          </ac:cxnSpMkLst>
        </pc:cxnChg>
        <pc:cxnChg chg="add del">
          <ac:chgData name="Tatiana Gálffyová" userId="ef6a5834-b659-47ca-b98e-774fb9f9be31" providerId="ADAL" clId="{5EFF3B59-EF38-4E8D-8887-12C7A13F9EBB}" dt="2019-10-08T14:26:17.621" v="4844" actId="26606"/>
          <ac:cxnSpMkLst>
            <pc:docMk/>
            <pc:sldMk cId="2702969092" sldId="452"/>
            <ac:cxnSpMk id="17" creationId="{BCDAEC91-5BCE-4B55-9CC0-43EF94CB734B}"/>
          </ac:cxnSpMkLst>
        </pc:cxnChg>
        <pc:cxnChg chg="add">
          <ac:chgData name="Tatiana Gálffyová" userId="ef6a5834-b659-47ca-b98e-774fb9f9be31" providerId="ADAL" clId="{5EFF3B59-EF38-4E8D-8887-12C7A13F9EBB}" dt="2019-10-08T14:26:17.648" v="4845" actId="26606"/>
          <ac:cxnSpMkLst>
            <pc:docMk/>
            <pc:sldMk cId="2702969092" sldId="452"/>
            <ac:cxnSpMk id="22" creationId="{20E3A342-4D61-4E3F-AF90-1AB42AEB96CC}"/>
          </ac:cxnSpMkLst>
        </pc:cxnChg>
      </pc:sldChg>
      <pc:sldChg chg="addSp delSp modSp add mod ord setBg">
        <pc:chgData name="Tatiana Gálffyová" userId="ef6a5834-b659-47ca-b98e-774fb9f9be31" providerId="ADAL" clId="{5EFF3B59-EF38-4E8D-8887-12C7A13F9EBB}" dt="2019-10-09T08:53:21.631" v="5906"/>
        <pc:sldMkLst>
          <pc:docMk/>
          <pc:sldMk cId="104009384" sldId="453"/>
        </pc:sldMkLst>
        <pc:spChg chg="mod ord">
          <ac:chgData name="Tatiana Gálffyová" userId="ef6a5834-b659-47ca-b98e-774fb9f9be31" providerId="ADAL" clId="{5EFF3B59-EF38-4E8D-8887-12C7A13F9EBB}" dt="2019-10-09T07:00:45.493" v="5062" actId="20577"/>
          <ac:spMkLst>
            <pc:docMk/>
            <pc:sldMk cId="104009384" sldId="453"/>
            <ac:spMk id="2" creationId="{CBD0E6A9-F182-4F60-AB46-561EF45A60AF}"/>
          </ac:spMkLst>
        </pc:spChg>
        <pc:spChg chg="del">
          <ac:chgData name="Tatiana Gálffyová" userId="ef6a5834-b659-47ca-b98e-774fb9f9be31" providerId="ADAL" clId="{5EFF3B59-EF38-4E8D-8887-12C7A13F9EBB}" dt="2019-10-08T14:31:02.098" v="4919" actId="931"/>
          <ac:spMkLst>
            <pc:docMk/>
            <pc:sldMk cId="104009384" sldId="453"/>
            <ac:spMk id="3" creationId="{F5613106-5509-46DD-B3A9-B2ACD17788AE}"/>
          </ac:spMkLst>
        </pc:spChg>
        <pc:spChg chg="add del">
          <ac:chgData name="Tatiana Gálffyová" userId="ef6a5834-b659-47ca-b98e-774fb9f9be31" providerId="ADAL" clId="{5EFF3B59-EF38-4E8D-8887-12C7A13F9EBB}" dt="2019-10-08T14:31:42.170" v="4929" actId="478"/>
          <ac:spMkLst>
            <pc:docMk/>
            <pc:sldMk cId="104009384" sldId="453"/>
            <ac:spMk id="9" creationId="{DD5A5B6D-D245-4DD2-B153-32C6F5BD2B0A}"/>
          </ac:spMkLst>
        </pc:spChg>
        <pc:spChg chg="add del">
          <ac:chgData name="Tatiana Gálffyová" userId="ef6a5834-b659-47ca-b98e-774fb9f9be31" providerId="ADAL" clId="{5EFF3B59-EF38-4E8D-8887-12C7A13F9EBB}" dt="2019-10-08T14:32:32.016" v="4933" actId="26606"/>
          <ac:spMkLst>
            <pc:docMk/>
            <pc:sldMk cId="104009384" sldId="453"/>
            <ac:spMk id="12" creationId="{E862BE82-D00D-42C1-BF16-93AA37870C32}"/>
          </ac:spMkLst>
        </pc:spChg>
        <pc:spChg chg="add del">
          <ac:chgData name="Tatiana Gálffyová" userId="ef6a5834-b659-47ca-b98e-774fb9f9be31" providerId="ADAL" clId="{5EFF3B59-EF38-4E8D-8887-12C7A13F9EBB}" dt="2019-10-08T14:32:32.016" v="4933" actId="26606"/>
          <ac:spMkLst>
            <pc:docMk/>
            <pc:sldMk cId="104009384" sldId="453"/>
            <ac:spMk id="14" creationId="{F6D92C2D-1D3D-4974-918C-06579FB354A9}"/>
          </ac:spMkLst>
        </pc:spChg>
        <pc:spChg chg="add del">
          <ac:chgData name="Tatiana Gálffyová" userId="ef6a5834-b659-47ca-b98e-774fb9f9be31" providerId="ADAL" clId="{5EFF3B59-EF38-4E8D-8887-12C7A13F9EBB}" dt="2019-10-08T14:33:47.838" v="4938" actId="26606"/>
          <ac:spMkLst>
            <pc:docMk/>
            <pc:sldMk cId="104009384" sldId="453"/>
            <ac:spMk id="19" creationId="{87CC2527-562A-4F69-B487-4371E5B243E7}"/>
          </ac:spMkLst>
        </pc:spChg>
        <pc:spChg chg="add del">
          <ac:chgData name="Tatiana Gálffyová" userId="ef6a5834-b659-47ca-b98e-774fb9f9be31" providerId="ADAL" clId="{5EFF3B59-EF38-4E8D-8887-12C7A13F9EBB}" dt="2019-10-08T14:33:47.824" v="4937" actId="26606"/>
          <ac:spMkLst>
            <pc:docMk/>
            <pc:sldMk cId="104009384" sldId="453"/>
            <ac:spMk id="26" creationId="{37C89E4B-3C9F-44B9-8B86-D9E3D112D8EC}"/>
          </ac:spMkLst>
        </pc:spChg>
        <pc:picChg chg="add del mod">
          <ac:chgData name="Tatiana Gálffyová" userId="ef6a5834-b659-47ca-b98e-774fb9f9be31" providerId="ADAL" clId="{5EFF3B59-EF38-4E8D-8887-12C7A13F9EBB}" dt="2019-10-08T14:32:25.271" v="4931" actId="478"/>
          <ac:picMkLst>
            <pc:docMk/>
            <pc:sldMk cId="104009384" sldId="453"/>
            <ac:picMk id="5" creationId="{41592DB3-1385-4CDC-93C5-9D52A9A9692D}"/>
          </ac:picMkLst>
        </pc:picChg>
        <pc:picChg chg="add del mod">
          <ac:chgData name="Tatiana Gálffyová" userId="ef6a5834-b659-47ca-b98e-774fb9f9be31" providerId="ADAL" clId="{5EFF3B59-EF38-4E8D-8887-12C7A13F9EBB}" dt="2019-10-08T14:31:19.092" v="4925" actId="478"/>
          <ac:picMkLst>
            <pc:docMk/>
            <pc:sldMk cId="104009384" sldId="453"/>
            <ac:picMk id="7" creationId="{480A7298-9520-4C48-A55C-587E564DF00B}"/>
          </ac:picMkLst>
        </pc:picChg>
        <pc:picChg chg="add mod">
          <ac:chgData name="Tatiana Gálffyová" userId="ef6a5834-b659-47ca-b98e-774fb9f9be31" providerId="ADAL" clId="{5EFF3B59-EF38-4E8D-8887-12C7A13F9EBB}" dt="2019-10-08T14:33:29.143" v="4935" actId="1076"/>
          <ac:picMkLst>
            <pc:docMk/>
            <pc:sldMk cId="104009384" sldId="453"/>
            <ac:picMk id="10" creationId="{4802671D-2938-4E2F-BDD9-49BBF72CD831}"/>
          </ac:picMkLst>
        </pc:picChg>
        <pc:cxnChg chg="add del">
          <ac:chgData name="Tatiana Gálffyová" userId="ef6a5834-b659-47ca-b98e-774fb9f9be31" providerId="ADAL" clId="{5EFF3B59-EF38-4E8D-8887-12C7A13F9EBB}" dt="2019-10-08T14:33:47.838" v="4938" actId="26606"/>
          <ac:cxnSpMkLst>
            <pc:docMk/>
            <pc:sldMk cId="104009384" sldId="453"/>
            <ac:cxnSpMk id="21" creationId="{BCDAEC91-5BCE-4B55-9CC0-43EF94CB734B}"/>
          </ac:cxnSpMkLst>
        </pc:cxnChg>
        <pc:cxnChg chg="add del">
          <ac:chgData name="Tatiana Gálffyová" userId="ef6a5834-b659-47ca-b98e-774fb9f9be31" providerId="ADAL" clId="{5EFF3B59-EF38-4E8D-8887-12C7A13F9EBB}" dt="2019-10-08T14:33:47.824" v="4937" actId="26606"/>
          <ac:cxnSpMkLst>
            <pc:docMk/>
            <pc:sldMk cId="104009384" sldId="453"/>
            <ac:cxnSpMk id="28" creationId="{AA2EAA10-076F-46BD-8F0F-B9A2FB77A85C}"/>
          </ac:cxnSpMkLst>
        </pc:cxnChg>
        <pc:cxnChg chg="add del">
          <ac:chgData name="Tatiana Gálffyová" userId="ef6a5834-b659-47ca-b98e-774fb9f9be31" providerId="ADAL" clId="{5EFF3B59-EF38-4E8D-8887-12C7A13F9EBB}" dt="2019-10-08T14:33:47.824" v="4937" actId="26606"/>
          <ac:cxnSpMkLst>
            <pc:docMk/>
            <pc:sldMk cId="104009384" sldId="453"/>
            <ac:cxnSpMk id="30" creationId="{D891E407-403B-4764-86C9-33A56D3BCAA3}"/>
          </ac:cxnSpMkLst>
        </pc:cxnChg>
      </pc:sldChg>
      <pc:sldChg chg="addSp delSp modSp add mod ord setBg">
        <pc:chgData name="Tatiana Gálffyová" userId="ef6a5834-b659-47ca-b98e-774fb9f9be31" providerId="ADAL" clId="{5EFF3B59-EF38-4E8D-8887-12C7A13F9EBB}" dt="2019-10-09T07:04:28.578" v="5185" actId="1035"/>
        <pc:sldMkLst>
          <pc:docMk/>
          <pc:sldMk cId="1860382103" sldId="454"/>
        </pc:sldMkLst>
        <pc:spChg chg="del">
          <ac:chgData name="Tatiana Gálffyová" userId="ef6a5834-b659-47ca-b98e-774fb9f9be31" providerId="ADAL" clId="{5EFF3B59-EF38-4E8D-8887-12C7A13F9EBB}" dt="2019-10-09T07:01:55.673" v="5072" actId="478"/>
          <ac:spMkLst>
            <pc:docMk/>
            <pc:sldMk cId="1860382103" sldId="454"/>
            <ac:spMk id="2" creationId="{33199FD8-5F8E-402C-A7B3-18D6E48A215A}"/>
          </ac:spMkLst>
        </pc:spChg>
        <pc:spChg chg="del">
          <ac:chgData name="Tatiana Gálffyová" userId="ef6a5834-b659-47ca-b98e-774fb9f9be31" providerId="ADAL" clId="{5EFF3B59-EF38-4E8D-8887-12C7A13F9EBB}" dt="2019-10-09T07:00:55.015" v="5063" actId="478"/>
          <ac:spMkLst>
            <pc:docMk/>
            <pc:sldMk cId="1860382103" sldId="454"/>
            <ac:spMk id="3" creationId="{F89ED9AC-75EC-4D2B-935C-121EBCC9A283}"/>
          </ac:spMkLst>
        </pc:spChg>
        <pc:spChg chg="add del">
          <ac:chgData name="Tatiana Gálffyová" userId="ef6a5834-b659-47ca-b98e-774fb9f9be31" providerId="ADAL" clId="{5EFF3B59-EF38-4E8D-8887-12C7A13F9EBB}" dt="2019-10-09T07:03:45.410" v="5153" actId="26606"/>
          <ac:spMkLst>
            <pc:docMk/>
            <pc:sldMk cId="1860382103" sldId="454"/>
            <ac:spMk id="7" creationId="{A4D1609B-102A-4C77-86A2-ACB29FB96D59}"/>
          </ac:spMkLst>
        </pc:spChg>
        <pc:spChg chg="add del">
          <ac:chgData name="Tatiana Gálffyová" userId="ef6a5834-b659-47ca-b98e-774fb9f9be31" providerId="ADAL" clId="{5EFF3B59-EF38-4E8D-8887-12C7A13F9EBB}" dt="2019-10-09T07:03:45.410" v="5153" actId="26606"/>
          <ac:spMkLst>
            <pc:docMk/>
            <pc:sldMk cId="1860382103" sldId="454"/>
            <ac:spMk id="8" creationId="{C651F706-C94E-46D4-BAAE-BAFD1AD976FE}"/>
          </ac:spMkLst>
        </pc:spChg>
        <pc:spChg chg="add del">
          <ac:chgData name="Tatiana Gálffyová" userId="ef6a5834-b659-47ca-b98e-774fb9f9be31" providerId="ADAL" clId="{5EFF3B59-EF38-4E8D-8887-12C7A13F9EBB}" dt="2019-10-09T07:03:30.825" v="5147" actId="26606"/>
          <ac:spMkLst>
            <pc:docMk/>
            <pc:sldMk cId="1860382103" sldId="454"/>
            <ac:spMk id="10" creationId="{A4D1609B-102A-4C77-86A2-ACB29FB96D59}"/>
          </ac:spMkLst>
        </pc:spChg>
        <pc:spChg chg="add del">
          <ac:chgData name="Tatiana Gálffyová" userId="ef6a5834-b659-47ca-b98e-774fb9f9be31" providerId="ADAL" clId="{5EFF3B59-EF38-4E8D-8887-12C7A13F9EBB}" dt="2019-10-09T07:03:30.825" v="5147" actId="26606"/>
          <ac:spMkLst>
            <pc:docMk/>
            <pc:sldMk cId="1860382103" sldId="454"/>
            <ac:spMk id="12" creationId="{C651F706-C94E-46D4-BAAE-BAFD1AD976FE}"/>
          </ac:spMkLst>
        </pc:spChg>
        <pc:spChg chg="add mod">
          <ac:chgData name="Tatiana Gálffyová" userId="ef6a5834-b659-47ca-b98e-774fb9f9be31" providerId="ADAL" clId="{5EFF3B59-EF38-4E8D-8887-12C7A13F9EBB}" dt="2019-10-09T07:04:28.578" v="5185" actId="1035"/>
          <ac:spMkLst>
            <pc:docMk/>
            <pc:sldMk cId="1860382103" sldId="454"/>
            <ac:spMk id="15" creationId="{FE17DD88-1B26-4110-B76B-A611FA0EB35B}"/>
          </ac:spMkLst>
        </pc:spChg>
        <pc:picChg chg="add mod modCrop">
          <ac:chgData name="Tatiana Gálffyová" userId="ef6a5834-b659-47ca-b98e-774fb9f9be31" providerId="ADAL" clId="{5EFF3B59-EF38-4E8D-8887-12C7A13F9EBB}" dt="2019-10-09T07:03:48.960" v="5156" actId="26606"/>
          <ac:picMkLst>
            <pc:docMk/>
            <pc:sldMk cId="1860382103" sldId="454"/>
            <ac:picMk id="5" creationId="{65F512F1-CCD7-432D-A1F8-3BCE5E812B11}"/>
          </ac:picMkLst>
        </pc:picChg>
        <pc:picChg chg="add del">
          <ac:chgData name="Tatiana Gálffyová" userId="ef6a5834-b659-47ca-b98e-774fb9f9be31" providerId="ADAL" clId="{5EFF3B59-EF38-4E8D-8887-12C7A13F9EBB}" dt="2019-10-09T07:03:48.939" v="5155" actId="26606"/>
          <ac:picMkLst>
            <pc:docMk/>
            <pc:sldMk cId="1860382103" sldId="454"/>
            <ac:picMk id="11" creationId="{CB607B98-7700-4DC9-8BE8-A876255F9C52}"/>
          </ac:picMkLst>
        </pc:picChg>
        <pc:picChg chg="add">
          <ac:chgData name="Tatiana Gálffyová" userId="ef6a5834-b659-47ca-b98e-774fb9f9be31" providerId="ADAL" clId="{5EFF3B59-EF38-4E8D-8887-12C7A13F9EBB}" dt="2019-10-09T07:03:48.960" v="5156" actId="26606"/>
          <ac:picMkLst>
            <pc:docMk/>
            <pc:sldMk cId="1860382103" sldId="454"/>
            <ac:picMk id="13" creationId="{7309214B-9B60-4A94-88B5-44CB8D263285}"/>
          </ac:picMkLst>
        </pc:picChg>
        <pc:picChg chg="add del">
          <ac:chgData name="Tatiana Gálffyová" userId="ef6a5834-b659-47ca-b98e-774fb9f9be31" providerId="ADAL" clId="{5EFF3B59-EF38-4E8D-8887-12C7A13F9EBB}" dt="2019-10-09T07:03:38.634" v="5149" actId="26606"/>
          <ac:picMkLst>
            <pc:docMk/>
            <pc:sldMk cId="1860382103" sldId="454"/>
            <ac:picMk id="14" creationId="{7309214B-9B60-4A94-88B5-44CB8D263285}"/>
          </ac:picMkLst>
        </pc:picChg>
      </pc:sldChg>
      <pc:sldChg chg="addSp delSp modSp add mod ord setBg delDesignElem">
        <pc:chgData name="Tatiana Gálffyová" userId="ef6a5834-b659-47ca-b98e-774fb9f9be31" providerId="ADAL" clId="{5EFF3B59-EF38-4E8D-8887-12C7A13F9EBB}" dt="2019-10-09T07:58:07.881" v="5662" actId="27636"/>
        <pc:sldMkLst>
          <pc:docMk/>
          <pc:sldMk cId="1290947436" sldId="455"/>
        </pc:sldMkLst>
        <pc:spChg chg="add del mod">
          <ac:chgData name="Tatiana Gálffyová" userId="ef6a5834-b659-47ca-b98e-774fb9f9be31" providerId="ADAL" clId="{5EFF3B59-EF38-4E8D-8887-12C7A13F9EBB}" dt="2019-10-09T07:07:37.973" v="5230" actId="478"/>
          <ac:spMkLst>
            <pc:docMk/>
            <pc:sldMk cId="1290947436" sldId="455"/>
            <ac:spMk id="3" creationId="{FAC0D1B8-C7B9-4056-A6EB-0D63E0BE164B}"/>
          </ac:spMkLst>
        </pc:spChg>
        <pc:spChg chg="add mod">
          <ac:chgData name="Tatiana Gálffyová" userId="ef6a5834-b659-47ca-b98e-774fb9f9be31" providerId="ADAL" clId="{5EFF3B59-EF38-4E8D-8887-12C7A13F9EBB}" dt="2019-10-09T07:58:07.881" v="5662" actId="27636"/>
          <ac:spMkLst>
            <pc:docMk/>
            <pc:sldMk cId="1290947436" sldId="455"/>
            <ac:spMk id="10" creationId="{40F64A90-34C2-4B75-B709-3CD75BF9C33A}"/>
          </ac:spMkLst>
        </pc:spChg>
        <pc:spChg chg="del">
          <ac:chgData name="Tatiana Gálffyová" userId="ef6a5834-b659-47ca-b98e-774fb9f9be31" providerId="ADAL" clId="{5EFF3B59-EF38-4E8D-8887-12C7A13F9EBB}" dt="2019-10-09T07:07:33.520" v="5228" actId="478"/>
          <ac:spMkLst>
            <pc:docMk/>
            <pc:sldMk cId="1290947436" sldId="455"/>
            <ac:spMk id="15" creationId="{FE17DD88-1B26-4110-B76B-A611FA0EB35B}"/>
          </ac:spMkLst>
        </pc:spChg>
        <pc:picChg chg="del">
          <ac:chgData name="Tatiana Gálffyová" userId="ef6a5834-b659-47ca-b98e-774fb9f9be31" providerId="ADAL" clId="{5EFF3B59-EF38-4E8D-8887-12C7A13F9EBB}" dt="2019-10-09T07:07:36.085" v="5229" actId="478"/>
          <ac:picMkLst>
            <pc:docMk/>
            <pc:sldMk cId="1290947436" sldId="455"/>
            <ac:picMk id="5" creationId="{65F512F1-CCD7-432D-A1F8-3BCE5E812B11}"/>
          </ac:picMkLst>
        </pc:picChg>
        <pc:picChg chg="add mod">
          <ac:chgData name="Tatiana Gálffyová" userId="ef6a5834-b659-47ca-b98e-774fb9f9be31" providerId="ADAL" clId="{5EFF3B59-EF38-4E8D-8887-12C7A13F9EBB}" dt="2019-10-09T07:08:02.397" v="5234" actId="26606"/>
          <ac:picMkLst>
            <pc:docMk/>
            <pc:sldMk cId="1290947436" sldId="455"/>
            <ac:picMk id="6" creationId="{069D2DA8-EB93-40DC-A4FF-AB62EA5B83D2}"/>
          </ac:picMkLst>
        </pc:picChg>
        <pc:picChg chg="add">
          <ac:chgData name="Tatiana Gálffyová" userId="ef6a5834-b659-47ca-b98e-774fb9f9be31" providerId="ADAL" clId="{5EFF3B59-EF38-4E8D-8887-12C7A13F9EBB}" dt="2019-10-09T07:08:02.397" v="5234" actId="26606"/>
          <ac:picMkLst>
            <pc:docMk/>
            <pc:sldMk cId="1290947436" sldId="455"/>
            <ac:picMk id="11" creationId="{7309214B-9B60-4A94-88B5-44CB8D263285}"/>
          </ac:picMkLst>
        </pc:picChg>
        <pc:picChg chg="del">
          <ac:chgData name="Tatiana Gálffyová" userId="ef6a5834-b659-47ca-b98e-774fb9f9be31" providerId="ADAL" clId="{5EFF3B59-EF38-4E8D-8887-12C7A13F9EBB}" dt="2019-10-09T07:07:16.281" v="5226"/>
          <ac:picMkLst>
            <pc:docMk/>
            <pc:sldMk cId="1290947436" sldId="455"/>
            <ac:picMk id="13" creationId="{7309214B-9B60-4A94-88B5-44CB8D263285}"/>
          </ac:picMkLst>
        </pc:picChg>
      </pc:sldChg>
      <pc:sldChg chg="addSp delSp modSp add mod ord setBg delDesignElem">
        <pc:chgData name="Tatiana Gálffyová" userId="ef6a5834-b659-47ca-b98e-774fb9f9be31" providerId="ADAL" clId="{5EFF3B59-EF38-4E8D-8887-12C7A13F9EBB}" dt="2019-10-09T08:38:15.610" v="5784" actId="20577"/>
        <pc:sldMkLst>
          <pc:docMk/>
          <pc:sldMk cId="1498308995" sldId="456"/>
        </pc:sldMkLst>
        <pc:spChg chg="add del mod">
          <ac:chgData name="Tatiana Gálffyová" userId="ef6a5834-b659-47ca-b98e-774fb9f9be31" providerId="ADAL" clId="{5EFF3B59-EF38-4E8D-8887-12C7A13F9EBB}" dt="2019-10-09T07:09:45.222" v="5383" actId="478"/>
          <ac:spMkLst>
            <pc:docMk/>
            <pc:sldMk cId="1498308995" sldId="456"/>
            <ac:spMk id="3" creationId="{4CF1F042-D83E-48FF-9D3D-32E747956310}"/>
          </ac:spMkLst>
        </pc:spChg>
        <pc:spChg chg="add mod">
          <ac:chgData name="Tatiana Gálffyová" userId="ef6a5834-b659-47ca-b98e-774fb9f9be31" providerId="ADAL" clId="{5EFF3B59-EF38-4E8D-8887-12C7A13F9EBB}" dt="2019-10-09T08:38:15.610" v="5784" actId="20577"/>
          <ac:spMkLst>
            <pc:docMk/>
            <pc:sldMk cId="1498308995" sldId="456"/>
            <ac:spMk id="8" creationId="{9D180FB1-1272-46EB-A2B7-3C062AA95D55}"/>
          </ac:spMkLst>
        </pc:spChg>
        <pc:spChg chg="del">
          <ac:chgData name="Tatiana Gálffyová" userId="ef6a5834-b659-47ca-b98e-774fb9f9be31" providerId="ADAL" clId="{5EFF3B59-EF38-4E8D-8887-12C7A13F9EBB}" dt="2019-10-09T07:09:40.266" v="5381" actId="478"/>
          <ac:spMkLst>
            <pc:docMk/>
            <pc:sldMk cId="1498308995" sldId="456"/>
            <ac:spMk id="10" creationId="{40F64A90-34C2-4B75-B709-3CD75BF9C33A}"/>
          </ac:spMkLst>
        </pc:spChg>
        <pc:spChg chg="add mod ord">
          <ac:chgData name="Tatiana Gálffyová" userId="ef6a5834-b659-47ca-b98e-774fb9f9be31" providerId="ADAL" clId="{5EFF3B59-EF38-4E8D-8887-12C7A13F9EBB}" dt="2019-10-09T07:44:05.261" v="5635" actId="255"/>
          <ac:spMkLst>
            <pc:docMk/>
            <pc:sldMk cId="1498308995" sldId="456"/>
            <ac:spMk id="12" creationId="{B4EB6D32-53C4-4459-9210-1E497AA04C3E}"/>
          </ac:spMkLst>
        </pc:spChg>
        <pc:picChg chg="add mod modCrop">
          <ac:chgData name="Tatiana Gálffyová" userId="ef6a5834-b659-47ca-b98e-774fb9f9be31" providerId="ADAL" clId="{5EFF3B59-EF38-4E8D-8887-12C7A13F9EBB}" dt="2019-10-09T07:14:21.185" v="5396" actId="1076"/>
          <ac:picMkLst>
            <pc:docMk/>
            <pc:sldMk cId="1498308995" sldId="456"/>
            <ac:picMk id="5" creationId="{D314B75A-5A63-49F4-A929-CD1A60C42DC8}"/>
          </ac:picMkLst>
        </pc:picChg>
        <pc:picChg chg="del">
          <ac:chgData name="Tatiana Gálffyová" userId="ef6a5834-b659-47ca-b98e-774fb9f9be31" providerId="ADAL" clId="{5EFF3B59-EF38-4E8D-8887-12C7A13F9EBB}" dt="2019-10-09T07:09:42.850" v="5382" actId="478"/>
          <ac:picMkLst>
            <pc:docMk/>
            <pc:sldMk cId="1498308995" sldId="456"/>
            <ac:picMk id="6" creationId="{069D2DA8-EB93-40DC-A4FF-AB62EA5B83D2}"/>
          </ac:picMkLst>
        </pc:picChg>
        <pc:picChg chg="add del">
          <ac:chgData name="Tatiana Gálffyová" userId="ef6a5834-b659-47ca-b98e-774fb9f9be31" providerId="ADAL" clId="{5EFF3B59-EF38-4E8D-8887-12C7A13F9EBB}" dt="2019-10-09T07:13:34.706" v="5393" actId="26606"/>
          <ac:picMkLst>
            <pc:docMk/>
            <pc:sldMk cId="1498308995" sldId="456"/>
            <ac:picMk id="7" creationId="{7309214B-9B60-4A94-88B5-44CB8D263285}"/>
          </ac:picMkLst>
        </pc:picChg>
        <pc:picChg chg="del">
          <ac:chgData name="Tatiana Gálffyová" userId="ef6a5834-b659-47ca-b98e-774fb9f9be31" providerId="ADAL" clId="{5EFF3B59-EF38-4E8D-8887-12C7A13F9EBB}" dt="2019-10-09T07:09:31.842" v="5379"/>
          <ac:picMkLst>
            <pc:docMk/>
            <pc:sldMk cId="1498308995" sldId="456"/>
            <ac:picMk id="11" creationId="{7309214B-9B60-4A94-88B5-44CB8D263285}"/>
          </ac:picMkLst>
        </pc:picChg>
      </pc:sldChg>
      <pc:sldChg chg="addSp delSp modSp add mod setBg modAnim">
        <pc:chgData name="Tatiana Gálffyová" userId="ef6a5834-b659-47ca-b98e-774fb9f9be31" providerId="ADAL" clId="{5EFF3B59-EF38-4E8D-8887-12C7A13F9EBB}" dt="2019-10-09T10:26:39.456" v="6797" actId="1076"/>
        <pc:sldMkLst>
          <pc:docMk/>
          <pc:sldMk cId="3700176748" sldId="457"/>
        </pc:sldMkLst>
        <pc:spChg chg="mod">
          <ac:chgData name="Tatiana Gálffyová" userId="ef6a5834-b659-47ca-b98e-774fb9f9be31" providerId="ADAL" clId="{5EFF3B59-EF38-4E8D-8887-12C7A13F9EBB}" dt="2019-10-09T10:05:51.011" v="6199" actId="207"/>
          <ac:spMkLst>
            <pc:docMk/>
            <pc:sldMk cId="3700176748" sldId="457"/>
            <ac:spMk id="2" creationId="{7A2815AB-824D-42EF-8047-FBBBB8B6FACA}"/>
          </ac:spMkLst>
        </pc:spChg>
        <pc:spChg chg="add del">
          <ac:chgData name="Tatiana Gálffyová" userId="ef6a5834-b659-47ca-b98e-774fb9f9be31" providerId="ADAL" clId="{5EFF3B59-EF38-4E8D-8887-12C7A13F9EBB}" dt="2019-10-09T08:45:53.862" v="5858" actId="478"/>
          <ac:spMkLst>
            <pc:docMk/>
            <pc:sldMk cId="3700176748" sldId="457"/>
            <ac:spMk id="3" creationId="{6465D32B-3A42-4650-936C-6499D5E1E123}"/>
          </ac:spMkLst>
        </pc:spChg>
        <pc:spChg chg="add mod">
          <ac:chgData name="Tatiana Gálffyová" userId="ef6a5834-b659-47ca-b98e-774fb9f9be31" providerId="ADAL" clId="{5EFF3B59-EF38-4E8D-8887-12C7A13F9EBB}" dt="2019-10-09T10:11:13.916" v="6641" actId="20577"/>
          <ac:spMkLst>
            <pc:docMk/>
            <pc:sldMk cId="3700176748" sldId="457"/>
            <ac:spMk id="11" creationId="{6AEA617C-D839-4048-AAD6-385DBA43723E}"/>
          </ac:spMkLst>
        </pc:spChg>
        <pc:spChg chg="add mod">
          <ac:chgData name="Tatiana Gálffyová" userId="ef6a5834-b659-47ca-b98e-774fb9f9be31" providerId="ADAL" clId="{5EFF3B59-EF38-4E8D-8887-12C7A13F9EBB}" dt="2019-10-09T10:10:57.868" v="6622" actId="1076"/>
          <ac:spMkLst>
            <pc:docMk/>
            <pc:sldMk cId="3700176748" sldId="457"/>
            <ac:spMk id="12" creationId="{A3934D96-DE92-4FD4-9EBA-4A88ACCF84C3}"/>
          </ac:spMkLst>
        </pc:spChg>
        <pc:spChg chg="add mod">
          <ac:chgData name="Tatiana Gálffyová" userId="ef6a5834-b659-47ca-b98e-774fb9f9be31" providerId="ADAL" clId="{5EFF3B59-EF38-4E8D-8887-12C7A13F9EBB}" dt="2019-10-09T10:12:25.918" v="6721" actId="1076"/>
          <ac:spMkLst>
            <pc:docMk/>
            <pc:sldMk cId="3700176748" sldId="457"/>
            <ac:spMk id="17" creationId="{CEC6BFDE-E4E1-4BCC-AF49-2F27D141EF93}"/>
          </ac:spMkLst>
        </pc:spChg>
        <pc:spChg chg="add mod">
          <ac:chgData name="Tatiana Gálffyová" userId="ef6a5834-b659-47ca-b98e-774fb9f9be31" providerId="ADAL" clId="{5EFF3B59-EF38-4E8D-8887-12C7A13F9EBB}" dt="2019-10-09T10:12:30.417" v="6722" actId="1076"/>
          <ac:spMkLst>
            <pc:docMk/>
            <pc:sldMk cId="3700176748" sldId="457"/>
            <ac:spMk id="18" creationId="{38F916D2-BD8A-4C50-AD7C-54F9E57B2959}"/>
          </ac:spMkLst>
        </pc:spChg>
        <pc:spChg chg="add mod">
          <ac:chgData name="Tatiana Gálffyová" userId="ef6a5834-b659-47ca-b98e-774fb9f9be31" providerId="ADAL" clId="{5EFF3B59-EF38-4E8D-8887-12C7A13F9EBB}" dt="2019-10-09T10:11:32.440" v="6660" actId="20577"/>
          <ac:spMkLst>
            <pc:docMk/>
            <pc:sldMk cId="3700176748" sldId="457"/>
            <ac:spMk id="19" creationId="{2373780A-EFED-43E4-AFC6-560156E65091}"/>
          </ac:spMkLst>
        </pc:spChg>
        <pc:spChg chg="add mod">
          <ac:chgData name="Tatiana Gálffyová" userId="ef6a5834-b659-47ca-b98e-774fb9f9be31" providerId="ADAL" clId="{5EFF3B59-EF38-4E8D-8887-12C7A13F9EBB}" dt="2019-10-09T10:16:01.850" v="6783" actId="1076"/>
          <ac:spMkLst>
            <pc:docMk/>
            <pc:sldMk cId="3700176748" sldId="457"/>
            <ac:spMk id="20" creationId="{2FADBF6E-927A-46BD-9ACE-2815A46CE702}"/>
          </ac:spMkLst>
        </pc:spChg>
        <pc:spChg chg="add mod">
          <ac:chgData name="Tatiana Gálffyová" userId="ef6a5834-b659-47ca-b98e-774fb9f9be31" providerId="ADAL" clId="{5EFF3B59-EF38-4E8D-8887-12C7A13F9EBB}" dt="2019-10-09T10:11:56.141" v="6681" actId="1076"/>
          <ac:spMkLst>
            <pc:docMk/>
            <pc:sldMk cId="3700176748" sldId="457"/>
            <ac:spMk id="21" creationId="{29E2AAE0-5334-4443-9006-09787D572B94}"/>
          </ac:spMkLst>
        </pc:spChg>
        <pc:spChg chg="add mod">
          <ac:chgData name="Tatiana Gálffyová" userId="ef6a5834-b659-47ca-b98e-774fb9f9be31" providerId="ADAL" clId="{5EFF3B59-EF38-4E8D-8887-12C7A13F9EBB}" dt="2019-10-09T10:26:35.862" v="6796" actId="1076"/>
          <ac:spMkLst>
            <pc:docMk/>
            <pc:sldMk cId="3700176748" sldId="457"/>
            <ac:spMk id="22" creationId="{B2762B70-F2D8-44E1-BEEE-6981ED58E711}"/>
          </ac:spMkLst>
        </pc:spChg>
        <pc:spChg chg="add mod">
          <ac:chgData name="Tatiana Gálffyová" userId="ef6a5834-b659-47ca-b98e-774fb9f9be31" providerId="ADAL" clId="{5EFF3B59-EF38-4E8D-8887-12C7A13F9EBB}" dt="2019-10-09T10:26:39.456" v="6797" actId="1076"/>
          <ac:spMkLst>
            <pc:docMk/>
            <pc:sldMk cId="3700176748" sldId="457"/>
            <ac:spMk id="23" creationId="{CFFA99FA-4E09-4AF2-9BCF-AB64D480CD7E}"/>
          </ac:spMkLst>
        </pc:spChg>
        <pc:spChg chg="add mod">
          <ac:chgData name="Tatiana Gálffyová" userId="ef6a5834-b659-47ca-b98e-774fb9f9be31" providerId="ADAL" clId="{5EFF3B59-EF38-4E8D-8887-12C7A13F9EBB}" dt="2019-10-09T10:16:06.834" v="6785" actId="1076"/>
          <ac:spMkLst>
            <pc:docMk/>
            <pc:sldMk cId="3700176748" sldId="457"/>
            <ac:spMk id="24" creationId="{87F8396C-67A1-4918-9DC1-487D96DB695A}"/>
          </ac:spMkLst>
        </pc:spChg>
        <pc:spChg chg="add mod">
          <ac:chgData name="Tatiana Gálffyová" userId="ef6a5834-b659-47ca-b98e-774fb9f9be31" providerId="ADAL" clId="{5EFF3B59-EF38-4E8D-8887-12C7A13F9EBB}" dt="2019-10-09T10:16:03.862" v="6784" actId="1076"/>
          <ac:spMkLst>
            <pc:docMk/>
            <pc:sldMk cId="3700176748" sldId="457"/>
            <ac:spMk id="25" creationId="{3E7F6D87-E495-47BF-A73E-45A26FA4D0B0}"/>
          </ac:spMkLst>
        </pc:spChg>
        <pc:spChg chg="add del">
          <ac:chgData name="Tatiana Gálffyová" userId="ef6a5834-b659-47ca-b98e-774fb9f9be31" providerId="ADAL" clId="{5EFF3B59-EF38-4E8D-8887-12C7A13F9EBB}" dt="2019-10-09T08:44:59.687" v="5822" actId="26606"/>
          <ac:spMkLst>
            <pc:docMk/>
            <pc:sldMk cId="3700176748" sldId="457"/>
            <ac:spMk id="73" creationId="{0BC9EFE1-D8CB-4668-9980-DB108327A794}"/>
          </ac:spMkLst>
        </pc:spChg>
        <pc:spChg chg="add del">
          <ac:chgData name="Tatiana Gálffyová" userId="ef6a5834-b659-47ca-b98e-774fb9f9be31" providerId="ADAL" clId="{5EFF3B59-EF38-4E8D-8887-12C7A13F9EBB}" dt="2019-10-09T08:44:59.687" v="5822" actId="26606"/>
          <ac:spMkLst>
            <pc:docMk/>
            <pc:sldMk cId="3700176748" sldId="457"/>
            <ac:spMk id="77" creationId="{77DA6D33-2D62-458C-BF5D-DBF612FD557E}"/>
          </ac:spMkLst>
        </pc:spChg>
        <pc:picChg chg="add mod">
          <ac:chgData name="Tatiana Gálffyová" userId="ef6a5834-b659-47ca-b98e-774fb9f9be31" providerId="ADAL" clId="{5EFF3B59-EF38-4E8D-8887-12C7A13F9EBB}" dt="2019-10-09T10:10:53.119" v="6620" actId="1076"/>
          <ac:picMkLst>
            <pc:docMk/>
            <pc:sldMk cId="3700176748" sldId="457"/>
            <ac:picMk id="14" creationId="{4E0ADE6C-799C-4F73-8187-6FE64D47C531}"/>
          </ac:picMkLst>
        </pc:picChg>
        <pc:picChg chg="add mod">
          <ac:chgData name="Tatiana Gálffyová" userId="ef6a5834-b659-47ca-b98e-774fb9f9be31" providerId="ADAL" clId="{5EFF3B59-EF38-4E8D-8887-12C7A13F9EBB}" dt="2019-10-09T10:10:51.811" v="6619" actId="1076"/>
          <ac:picMkLst>
            <pc:docMk/>
            <pc:sldMk cId="3700176748" sldId="457"/>
            <ac:picMk id="15" creationId="{5845550D-FC19-4068-AC74-B2FEA6A5A21B}"/>
          </ac:picMkLst>
        </pc:picChg>
        <pc:picChg chg="add mod">
          <ac:chgData name="Tatiana Gálffyová" userId="ef6a5834-b659-47ca-b98e-774fb9f9be31" providerId="ADAL" clId="{5EFF3B59-EF38-4E8D-8887-12C7A13F9EBB}" dt="2019-10-09T10:26:08.744" v="6795"/>
          <ac:picMkLst>
            <pc:docMk/>
            <pc:sldMk cId="3700176748" sldId="457"/>
            <ac:picMk id="16" creationId="{B5436157-2E68-44AB-BC26-110AFFB80B77}"/>
          </ac:picMkLst>
        </pc:picChg>
        <pc:picChg chg="add del">
          <ac:chgData name="Tatiana Gálffyová" userId="ef6a5834-b659-47ca-b98e-774fb9f9be31" providerId="ADAL" clId="{5EFF3B59-EF38-4E8D-8887-12C7A13F9EBB}" dt="2019-10-09T08:44:59.687" v="5822" actId="26606"/>
          <ac:picMkLst>
            <pc:docMk/>
            <pc:sldMk cId="3700176748" sldId="457"/>
            <ac:picMk id="75" creationId="{7CBAE1BD-B8E4-4029-8AA2-C77E4FED9864}"/>
          </ac:picMkLst>
        </pc:picChg>
        <pc:picChg chg="add del">
          <ac:chgData name="Tatiana Gálffyová" userId="ef6a5834-b659-47ca-b98e-774fb9f9be31" providerId="ADAL" clId="{5EFF3B59-EF38-4E8D-8887-12C7A13F9EBB}" dt="2019-10-09T08:44:30.359" v="5819" actId="478"/>
          <ac:picMkLst>
            <pc:docMk/>
            <pc:sldMk cId="3700176748" sldId="457"/>
            <ac:picMk id="1026" creationId="{41385E8E-DE21-45C3-BC2D-06846EE60691}"/>
          </ac:picMkLst>
        </pc:picChg>
        <pc:picChg chg="add del mod">
          <ac:chgData name="Tatiana Gálffyová" userId="ef6a5834-b659-47ca-b98e-774fb9f9be31" providerId="ADAL" clId="{5EFF3B59-EF38-4E8D-8887-12C7A13F9EBB}" dt="2019-10-09T08:45:49.507" v="5856" actId="478"/>
          <ac:picMkLst>
            <pc:docMk/>
            <pc:sldMk cId="3700176748" sldId="457"/>
            <ac:picMk id="1028" creationId="{3D1B6B06-CE5A-490C-BD83-B749BB8DB2DC}"/>
          </ac:picMkLst>
        </pc:picChg>
        <pc:picChg chg="add mod">
          <ac:chgData name="Tatiana Gálffyová" userId="ef6a5834-b659-47ca-b98e-774fb9f9be31" providerId="ADAL" clId="{5EFF3B59-EF38-4E8D-8887-12C7A13F9EBB}" dt="2019-10-09T10:10:55.199" v="6621" actId="1076"/>
          <ac:picMkLst>
            <pc:docMk/>
            <pc:sldMk cId="3700176748" sldId="457"/>
            <ac:picMk id="1030" creationId="{9446C73D-2FCD-44F8-A225-FC57175CF610}"/>
          </ac:picMkLst>
        </pc:picChg>
        <pc:cxnChg chg="add del">
          <ac:chgData name="Tatiana Gálffyová" userId="ef6a5834-b659-47ca-b98e-774fb9f9be31" providerId="ADAL" clId="{5EFF3B59-EF38-4E8D-8887-12C7A13F9EBB}" dt="2019-10-09T08:44:30.359" v="5819" actId="478"/>
          <ac:cxnSpMkLst>
            <pc:docMk/>
            <pc:sldMk cId="3700176748" sldId="457"/>
            <ac:cxnSpMk id="4" creationId="{7F8C37B3-0A9C-47EA-BBBB-A99954373526}"/>
          </ac:cxnSpMkLst>
        </pc:cxnChg>
        <pc:cxnChg chg="add">
          <ac:chgData name="Tatiana Gálffyová" userId="ef6a5834-b659-47ca-b98e-774fb9f9be31" providerId="ADAL" clId="{5EFF3B59-EF38-4E8D-8887-12C7A13F9EBB}" dt="2019-10-09T10:05:20.646" v="6198"/>
          <ac:cxnSpMkLst>
            <pc:docMk/>
            <pc:sldMk cId="3700176748" sldId="457"/>
            <ac:cxnSpMk id="13" creationId="{5202A112-E34B-4F77-8F6D-E2F7A09ADF55}"/>
          </ac:cxnSpMkLst>
        </pc:cxnChg>
        <pc:cxnChg chg="add mod">
          <ac:chgData name="Tatiana Gálffyová" userId="ef6a5834-b659-47ca-b98e-774fb9f9be31" providerId="ADAL" clId="{5EFF3B59-EF38-4E8D-8887-12C7A13F9EBB}" dt="2019-10-09T10:15:50.041" v="6780" actId="208"/>
          <ac:cxnSpMkLst>
            <pc:docMk/>
            <pc:sldMk cId="3700176748" sldId="457"/>
            <ac:cxnSpMk id="26" creationId="{706BE09D-95DB-4BAF-9D43-240B9CD17385}"/>
          </ac:cxnSpMkLst>
        </pc:cxnChg>
        <pc:cxnChg chg="add mod">
          <ac:chgData name="Tatiana Gálffyová" userId="ef6a5834-b659-47ca-b98e-774fb9f9be31" providerId="ADAL" clId="{5EFF3B59-EF38-4E8D-8887-12C7A13F9EBB}" dt="2019-10-09T10:15:57.415" v="6782" actId="1076"/>
          <ac:cxnSpMkLst>
            <pc:docMk/>
            <pc:sldMk cId="3700176748" sldId="457"/>
            <ac:cxnSpMk id="27" creationId="{1223C303-7792-4C4F-A20E-106B08E51B63}"/>
          </ac:cxnSpMkLst>
        </pc:cxnChg>
      </pc:sldChg>
      <pc:sldChg chg="addSp delSp modSp add">
        <pc:chgData name="Tatiana Gálffyová" userId="ef6a5834-b659-47ca-b98e-774fb9f9be31" providerId="ADAL" clId="{5EFF3B59-EF38-4E8D-8887-12C7A13F9EBB}" dt="2019-10-09T12:26:06.955" v="8334" actId="1076"/>
        <pc:sldMkLst>
          <pc:docMk/>
          <pc:sldMk cId="2549825057" sldId="458"/>
        </pc:sldMkLst>
        <pc:spChg chg="del">
          <ac:chgData name="Tatiana Gálffyová" userId="ef6a5834-b659-47ca-b98e-774fb9f9be31" providerId="ADAL" clId="{5EFF3B59-EF38-4E8D-8887-12C7A13F9EBB}" dt="2019-10-09T10:27:07.897" v="6800" actId="478"/>
          <ac:spMkLst>
            <pc:docMk/>
            <pc:sldMk cId="2549825057" sldId="458"/>
            <ac:spMk id="2" creationId="{87356E10-9FB0-4016-8D49-5C2AC705037C}"/>
          </ac:spMkLst>
        </pc:spChg>
        <pc:spChg chg="del">
          <ac:chgData name="Tatiana Gálffyová" userId="ef6a5834-b659-47ca-b98e-774fb9f9be31" providerId="ADAL" clId="{5EFF3B59-EF38-4E8D-8887-12C7A13F9EBB}" dt="2019-10-09T12:22:58.609" v="8314" actId="478"/>
          <ac:spMkLst>
            <pc:docMk/>
            <pc:sldMk cId="2549825057" sldId="458"/>
            <ac:spMk id="3" creationId="{4864B4BC-3F28-4D7E-8AEF-FD4165D8C164}"/>
          </ac:spMkLst>
        </pc:spChg>
        <pc:spChg chg="add mod">
          <ac:chgData name="Tatiana Gálffyová" userId="ef6a5834-b659-47ca-b98e-774fb9f9be31" providerId="ADAL" clId="{5EFF3B59-EF38-4E8D-8887-12C7A13F9EBB}" dt="2019-10-09T10:27:20.621" v="6847" actId="20577"/>
          <ac:spMkLst>
            <pc:docMk/>
            <pc:sldMk cId="2549825057" sldId="458"/>
            <ac:spMk id="4" creationId="{39E969C5-3251-493B-A7D4-C5A96026D933}"/>
          </ac:spMkLst>
        </pc:spChg>
        <pc:picChg chg="add del mod">
          <ac:chgData name="Tatiana Gálffyová" userId="ef6a5834-b659-47ca-b98e-774fb9f9be31" providerId="ADAL" clId="{5EFF3B59-EF38-4E8D-8887-12C7A13F9EBB}" dt="2019-10-09T12:24:04.080" v="8330" actId="478"/>
          <ac:picMkLst>
            <pc:docMk/>
            <pc:sldMk cId="2549825057" sldId="458"/>
            <ac:picMk id="7" creationId="{2B15F439-F88E-4758-94E3-7E2273E9AB63}"/>
          </ac:picMkLst>
        </pc:picChg>
        <pc:picChg chg="add mod">
          <ac:chgData name="Tatiana Gálffyová" userId="ef6a5834-b659-47ca-b98e-774fb9f9be31" providerId="ADAL" clId="{5EFF3B59-EF38-4E8D-8887-12C7A13F9EBB}" dt="2019-10-09T12:26:06.955" v="8334" actId="1076"/>
          <ac:picMkLst>
            <pc:docMk/>
            <pc:sldMk cId="2549825057" sldId="458"/>
            <ac:picMk id="9" creationId="{46E2D634-B573-4D76-9E1A-09C8A57AD0FB}"/>
          </ac:picMkLst>
        </pc:picChg>
        <pc:cxnChg chg="add">
          <ac:chgData name="Tatiana Gálffyová" userId="ef6a5834-b659-47ca-b98e-774fb9f9be31" providerId="ADAL" clId="{5EFF3B59-EF38-4E8D-8887-12C7A13F9EBB}" dt="2019-10-09T10:27:35.017" v="6848"/>
          <ac:cxnSpMkLst>
            <pc:docMk/>
            <pc:sldMk cId="2549825057" sldId="458"/>
            <ac:cxnSpMk id="5" creationId="{EB968FE7-E314-426D-AC9B-7B8DC5E69793}"/>
          </ac:cxnSpMkLst>
        </pc:cxnChg>
      </pc:sldChg>
      <pc:sldChg chg="addSp delSp modSp add modAnim">
        <pc:chgData name="Tatiana Gálffyová" userId="ef6a5834-b659-47ca-b98e-774fb9f9be31" providerId="ADAL" clId="{5EFF3B59-EF38-4E8D-8887-12C7A13F9EBB}" dt="2019-10-09T12:08:01.768" v="8276"/>
        <pc:sldMkLst>
          <pc:docMk/>
          <pc:sldMk cId="1276923717" sldId="459"/>
        </pc:sldMkLst>
        <pc:spChg chg="del">
          <ac:chgData name="Tatiana Gálffyová" userId="ef6a5834-b659-47ca-b98e-774fb9f9be31" providerId="ADAL" clId="{5EFF3B59-EF38-4E8D-8887-12C7A13F9EBB}" dt="2019-10-09T10:29:59.864" v="6870" actId="478"/>
          <ac:spMkLst>
            <pc:docMk/>
            <pc:sldMk cId="1276923717" sldId="459"/>
            <ac:spMk id="2" creationId="{8459E9AB-87EB-4F79-BB7D-6B89534CE642}"/>
          </ac:spMkLst>
        </pc:spChg>
        <pc:spChg chg="del">
          <ac:chgData name="Tatiana Gálffyová" userId="ef6a5834-b659-47ca-b98e-774fb9f9be31" providerId="ADAL" clId="{5EFF3B59-EF38-4E8D-8887-12C7A13F9EBB}" dt="2019-10-09T10:28:48.770" v="6850" actId="478"/>
          <ac:spMkLst>
            <pc:docMk/>
            <pc:sldMk cId="1276923717" sldId="459"/>
            <ac:spMk id="3" creationId="{8A9188F2-DB97-4EC1-A364-82391B84929E}"/>
          </ac:spMkLst>
        </pc:spChg>
        <pc:spChg chg="add mod">
          <ac:chgData name="Tatiana Gálffyová" userId="ef6a5834-b659-47ca-b98e-774fb9f9be31" providerId="ADAL" clId="{5EFF3B59-EF38-4E8D-8887-12C7A13F9EBB}" dt="2019-10-09T10:30:31.079" v="6927" actId="20577"/>
          <ac:spMkLst>
            <pc:docMk/>
            <pc:sldMk cId="1276923717" sldId="459"/>
            <ac:spMk id="5" creationId="{40DAA2F1-5819-4489-AA69-38F4B172FE11}"/>
          </ac:spMkLst>
        </pc:spChg>
        <pc:spChg chg="add mod">
          <ac:chgData name="Tatiana Gálffyová" userId="ef6a5834-b659-47ca-b98e-774fb9f9be31" providerId="ADAL" clId="{5EFF3B59-EF38-4E8D-8887-12C7A13F9EBB}" dt="2019-10-09T12:07:35.314" v="8273" actId="20577"/>
          <ac:spMkLst>
            <pc:docMk/>
            <pc:sldMk cId="1276923717" sldId="459"/>
            <ac:spMk id="7" creationId="{25695F4E-98CE-4183-A1DD-C1A2A7FD55E8}"/>
          </ac:spMkLst>
        </pc:spChg>
        <pc:spChg chg="add mod">
          <ac:chgData name="Tatiana Gálffyová" userId="ef6a5834-b659-47ca-b98e-774fb9f9be31" providerId="ADAL" clId="{5EFF3B59-EF38-4E8D-8887-12C7A13F9EBB}" dt="2019-10-09T12:06:18.825" v="8251" actId="20577"/>
          <ac:spMkLst>
            <pc:docMk/>
            <pc:sldMk cId="1276923717" sldId="459"/>
            <ac:spMk id="8" creationId="{2E711518-83DD-47CB-9B6A-C962734465BC}"/>
          </ac:spMkLst>
        </pc:spChg>
        <pc:spChg chg="add mod">
          <ac:chgData name="Tatiana Gálffyová" userId="ef6a5834-b659-47ca-b98e-774fb9f9be31" providerId="ADAL" clId="{5EFF3B59-EF38-4E8D-8887-12C7A13F9EBB}" dt="2019-10-09T12:05:19.514" v="8245" actId="404"/>
          <ac:spMkLst>
            <pc:docMk/>
            <pc:sldMk cId="1276923717" sldId="459"/>
            <ac:spMk id="9" creationId="{E9D98838-8C99-4E1A-9390-036ED5D41627}"/>
          </ac:spMkLst>
        </pc:spChg>
        <pc:spChg chg="add mod">
          <ac:chgData name="Tatiana Gálffyová" userId="ef6a5834-b659-47ca-b98e-774fb9f9be31" providerId="ADAL" clId="{5EFF3B59-EF38-4E8D-8887-12C7A13F9EBB}" dt="2019-10-09T12:01:57.071" v="8211" actId="1076"/>
          <ac:spMkLst>
            <pc:docMk/>
            <pc:sldMk cId="1276923717" sldId="459"/>
            <ac:spMk id="10" creationId="{E56BE3CF-4632-40C0-8A7D-31FE297F89BE}"/>
          </ac:spMkLst>
        </pc:spChg>
        <pc:spChg chg="add mod">
          <ac:chgData name="Tatiana Gálffyová" userId="ef6a5834-b659-47ca-b98e-774fb9f9be31" providerId="ADAL" clId="{5EFF3B59-EF38-4E8D-8887-12C7A13F9EBB}" dt="2019-10-09T12:02:55.225" v="8228" actId="1037"/>
          <ac:spMkLst>
            <pc:docMk/>
            <pc:sldMk cId="1276923717" sldId="459"/>
            <ac:spMk id="11" creationId="{D4226089-8A66-4F57-BFCC-A599701EC0B9}"/>
          </ac:spMkLst>
        </pc:spChg>
        <pc:spChg chg="add mod">
          <ac:chgData name="Tatiana Gálffyová" userId="ef6a5834-b659-47ca-b98e-774fb9f9be31" providerId="ADAL" clId="{5EFF3B59-EF38-4E8D-8887-12C7A13F9EBB}" dt="2019-10-09T12:05:39.371" v="8249" actId="20577"/>
          <ac:spMkLst>
            <pc:docMk/>
            <pc:sldMk cId="1276923717" sldId="459"/>
            <ac:spMk id="12" creationId="{40267908-2437-4F03-B601-C2626E9BCC7C}"/>
          </ac:spMkLst>
        </pc:spChg>
        <pc:spChg chg="add mod">
          <ac:chgData name="Tatiana Gálffyová" userId="ef6a5834-b659-47ca-b98e-774fb9f9be31" providerId="ADAL" clId="{5EFF3B59-EF38-4E8D-8887-12C7A13F9EBB}" dt="2019-10-09T12:04:34.218" v="8239" actId="20577"/>
          <ac:spMkLst>
            <pc:docMk/>
            <pc:sldMk cId="1276923717" sldId="459"/>
            <ac:spMk id="13" creationId="{9DC0A9F7-383C-47E9-B08C-8D684EE7B1BE}"/>
          </ac:spMkLst>
        </pc:spChg>
        <pc:graphicFrameChg chg="add mod">
          <ac:chgData name="Tatiana Gálffyová" userId="ef6a5834-b659-47ca-b98e-774fb9f9be31" providerId="ADAL" clId="{5EFF3B59-EF38-4E8D-8887-12C7A13F9EBB}" dt="2019-10-09T10:31:14.210" v="6936" actId="207"/>
          <ac:graphicFrameMkLst>
            <pc:docMk/>
            <pc:sldMk cId="1276923717" sldId="459"/>
            <ac:graphicFrameMk id="4" creationId="{001D4B35-CC06-4320-8A81-7C9C9229AF0C}"/>
          </ac:graphicFrameMkLst>
        </pc:graphicFrameChg>
        <pc:cxnChg chg="add">
          <ac:chgData name="Tatiana Gálffyová" userId="ef6a5834-b659-47ca-b98e-774fb9f9be31" providerId="ADAL" clId="{5EFF3B59-EF38-4E8D-8887-12C7A13F9EBB}" dt="2019-10-09T10:30:12.036" v="6872"/>
          <ac:cxnSpMkLst>
            <pc:docMk/>
            <pc:sldMk cId="1276923717" sldId="459"/>
            <ac:cxnSpMk id="6" creationId="{F4541B3A-D2FD-40CA-8F41-2A361EDABA7F}"/>
          </ac:cxnSpMkLst>
        </pc:cxnChg>
        <pc:cxnChg chg="add mod">
          <ac:chgData name="Tatiana Gálffyová" userId="ef6a5834-b659-47ca-b98e-774fb9f9be31" providerId="ADAL" clId="{5EFF3B59-EF38-4E8D-8887-12C7A13F9EBB}" dt="2019-10-09T12:07:04.426" v="8256" actId="14100"/>
          <ac:cxnSpMkLst>
            <pc:docMk/>
            <pc:sldMk cId="1276923717" sldId="459"/>
            <ac:cxnSpMk id="14" creationId="{160E810F-27AB-4B0C-88FB-B9BC486A3C26}"/>
          </ac:cxnSpMkLst>
        </pc:cxnChg>
        <pc:cxnChg chg="add mod">
          <ac:chgData name="Tatiana Gálffyová" userId="ef6a5834-b659-47ca-b98e-774fb9f9be31" providerId="ADAL" clId="{5EFF3B59-EF38-4E8D-8887-12C7A13F9EBB}" dt="2019-10-09T12:07:10.752" v="8258" actId="1076"/>
          <ac:cxnSpMkLst>
            <pc:docMk/>
            <pc:sldMk cId="1276923717" sldId="459"/>
            <ac:cxnSpMk id="17" creationId="{451E4E7F-A7ED-4387-9AFD-0AF8AB15F4BB}"/>
          </ac:cxnSpMkLst>
        </pc:cxnChg>
        <pc:cxnChg chg="add mod">
          <ac:chgData name="Tatiana Gálffyová" userId="ef6a5834-b659-47ca-b98e-774fb9f9be31" providerId="ADAL" clId="{5EFF3B59-EF38-4E8D-8887-12C7A13F9EBB}" dt="2019-10-09T12:07:17.862" v="8260" actId="1076"/>
          <ac:cxnSpMkLst>
            <pc:docMk/>
            <pc:sldMk cId="1276923717" sldId="459"/>
            <ac:cxnSpMk id="18" creationId="{F10CCBEE-FD03-4898-92A9-E5042DC6C0D6}"/>
          </ac:cxnSpMkLst>
        </pc:cxnChg>
        <pc:cxnChg chg="add mod">
          <ac:chgData name="Tatiana Gálffyová" userId="ef6a5834-b659-47ca-b98e-774fb9f9be31" providerId="ADAL" clId="{5EFF3B59-EF38-4E8D-8887-12C7A13F9EBB}" dt="2019-10-09T12:07:27.279" v="8265" actId="1036"/>
          <ac:cxnSpMkLst>
            <pc:docMk/>
            <pc:sldMk cId="1276923717" sldId="459"/>
            <ac:cxnSpMk id="19" creationId="{A6D72C87-5928-46EB-99E7-7C8671E1F1D7}"/>
          </ac:cxnSpMkLst>
        </pc:cxnChg>
        <pc:cxnChg chg="add mod">
          <ac:chgData name="Tatiana Gálffyová" userId="ef6a5834-b659-47ca-b98e-774fb9f9be31" providerId="ADAL" clId="{5EFF3B59-EF38-4E8D-8887-12C7A13F9EBB}" dt="2019-10-09T12:07:32.507" v="8267" actId="1076"/>
          <ac:cxnSpMkLst>
            <pc:docMk/>
            <pc:sldMk cId="1276923717" sldId="459"/>
            <ac:cxnSpMk id="20" creationId="{03A4CE41-2D67-45F0-AB7B-B9B31332A1EE}"/>
          </ac:cxnSpMkLst>
        </pc:cxnChg>
      </pc:sldChg>
      <pc:sldChg chg="addSp delSp modSp add modAnim">
        <pc:chgData name="Tatiana Gálffyová" userId="ef6a5834-b659-47ca-b98e-774fb9f9be31" providerId="ADAL" clId="{5EFF3B59-EF38-4E8D-8887-12C7A13F9EBB}" dt="2019-10-09T12:22:30.269" v="8313"/>
        <pc:sldMkLst>
          <pc:docMk/>
          <pc:sldMk cId="1187983050" sldId="460"/>
        </pc:sldMkLst>
        <pc:spChg chg="mod">
          <ac:chgData name="Tatiana Gálffyová" userId="ef6a5834-b659-47ca-b98e-774fb9f9be31" providerId="ADAL" clId="{5EFF3B59-EF38-4E8D-8887-12C7A13F9EBB}" dt="2019-10-09T10:51:08.109" v="7060" actId="20577"/>
          <ac:spMkLst>
            <pc:docMk/>
            <pc:sldMk cId="1187983050" sldId="460"/>
            <ac:spMk id="2" creationId="{696493EE-BED5-4587-8B05-61C69829F1A3}"/>
          </ac:spMkLst>
        </pc:spChg>
        <pc:spChg chg="del">
          <ac:chgData name="Tatiana Gálffyová" userId="ef6a5834-b659-47ca-b98e-774fb9f9be31" providerId="ADAL" clId="{5EFF3B59-EF38-4E8D-8887-12C7A13F9EBB}" dt="2019-10-09T11:07:14.961" v="7063" actId="478"/>
          <ac:spMkLst>
            <pc:docMk/>
            <pc:sldMk cId="1187983050" sldId="460"/>
            <ac:spMk id="3" creationId="{3A5EE709-3B96-46C8-BF3A-05E977BA8333}"/>
          </ac:spMkLst>
        </pc:spChg>
        <pc:spChg chg="add mod">
          <ac:chgData name="Tatiana Gálffyová" userId="ef6a5834-b659-47ca-b98e-774fb9f9be31" providerId="ADAL" clId="{5EFF3B59-EF38-4E8D-8887-12C7A13F9EBB}" dt="2019-10-09T11:09:07.339" v="7114" actId="1076"/>
          <ac:spMkLst>
            <pc:docMk/>
            <pc:sldMk cId="1187983050" sldId="460"/>
            <ac:spMk id="5" creationId="{D2CED831-68DD-437D-87FB-A2E665D47B5E}"/>
          </ac:spMkLst>
        </pc:spChg>
        <pc:spChg chg="add mod">
          <ac:chgData name="Tatiana Gálffyová" userId="ef6a5834-b659-47ca-b98e-774fb9f9be31" providerId="ADAL" clId="{5EFF3B59-EF38-4E8D-8887-12C7A13F9EBB}" dt="2019-10-09T11:08:59.622" v="7110" actId="1076"/>
          <ac:spMkLst>
            <pc:docMk/>
            <pc:sldMk cId="1187983050" sldId="460"/>
            <ac:spMk id="6" creationId="{438BC1A7-644A-4615-A067-A0D46897F927}"/>
          </ac:spMkLst>
        </pc:spChg>
        <pc:spChg chg="add mod">
          <ac:chgData name="Tatiana Gálffyová" userId="ef6a5834-b659-47ca-b98e-774fb9f9be31" providerId="ADAL" clId="{5EFF3B59-EF38-4E8D-8887-12C7A13F9EBB}" dt="2019-10-09T11:09:18.558" v="7129" actId="20577"/>
          <ac:spMkLst>
            <pc:docMk/>
            <pc:sldMk cId="1187983050" sldId="460"/>
            <ac:spMk id="7" creationId="{7A321BA5-52ED-4CB3-9774-2FDA5E492C5C}"/>
          </ac:spMkLst>
        </pc:spChg>
        <pc:spChg chg="add mod">
          <ac:chgData name="Tatiana Gálffyová" userId="ef6a5834-b659-47ca-b98e-774fb9f9be31" providerId="ADAL" clId="{5EFF3B59-EF38-4E8D-8887-12C7A13F9EBB}" dt="2019-10-09T11:10:34.795" v="7167" actId="207"/>
          <ac:spMkLst>
            <pc:docMk/>
            <pc:sldMk cId="1187983050" sldId="460"/>
            <ac:spMk id="8" creationId="{0D043356-C1C7-4305-AC31-9018D18BB25A}"/>
          </ac:spMkLst>
        </pc:spChg>
        <pc:spChg chg="add mod">
          <ac:chgData name="Tatiana Gálffyová" userId="ef6a5834-b659-47ca-b98e-774fb9f9be31" providerId="ADAL" clId="{5EFF3B59-EF38-4E8D-8887-12C7A13F9EBB}" dt="2019-10-09T11:09:48.415" v="7154" actId="20577"/>
          <ac:spMkLst>
            <pc:docMk/>
            <pc:sldMk cId="1187983050" sldId="460"/>
            <ac:spMk id="9" creationId="{FD0EF45A-E063-4E64-9075-F01F8CC51246}"/>
          </ac:spMkLst>
        </pc:spChg>
        <pc:spChg chg="add mod">
          <ac:chgData name="Tatiana Gálffyová" userId="ef6a5834-b659-47ca-b98e-774fb9f9be31" providerId="ADAL" clId="{5EFF3B59-EF38-4E8D-8887-12C7A13F9EBB}" dt="2019-10-09T11:10:29.726" v="7166" actId="207"/>
          <ac:spMkLst>
            <pc:docMk/>
            <pc:sldMk cId="1187983050" sldId="460"/>
            <ac:spMk id="10" creationId="{65B6E822-06DE-4556-A901-F3C8EF55C73E}"/>
          </ac:spMkLst>
        </pc:spChg>
        <pc:spChg chg="add del mod">
          <ac:chgData name="Tatiana Gálffyová" userId="ef6a5834-b659-47ca-b98e-774fb9f9be31" providerId="ADAL" clId="{5EFF3B59-EF38-4E8D-8887-12C7A13F9EBB}" dt="2019-10-09T11:19:07.076" v="7362"/>
          <ac:spMkLst>
            <pc:docMk/>
            <pc:sldMk cId="1187983050" sldId="460"/>
            <ac:spMk id="11" creationId="{8F567F52-1B9D-447D-A96C-80C9992C932D}"/>
          </ac:spMkLst>
        </pc:spChg>
        <pc:spChg chg="add del mod">
          <ac:chgData name="Tatiana Gálffyová" userId="ef6a5834-b659-47ca-b98e-774fb9f9be31" providerId="ADAL" clId="{5EFF3B59-EF38-4E8D-8887-12C7A13F9EBB}" dt="2019-10-09T11:19:07.076" v="7362"/>
          <ac:spMkLst>
            <pc:docMk/>
            <pc:sldMk cId="1187983050" sldId="460"/>
            <ac:spMk id="12" creationId="{2975EBAD-430B-43EB-9B80-D1D923579ADA}"/>
          </ac:spMkLst>
        </pc:spChg>
        <pc:spChg chg="add del mod">
          <ac:chgData name="Tatiana Gálffyová" userId="ef6a5834-b659-47ca-b98e-774fb9f9be31" providerId="ADAL" clId="{5EFF3B59-EF38-4E8D-8887-12C7A13F9EBB}" dt="2019-10-09T11:19:07.076" v="7362"/>
          <ac:spMkLst>
            <pc:docMk/>
            <pc:sldMk cId="1187983050" sldId="460"/>
            <ac:spMk id="13" creationId="{BDD3F1C1-D3D3-4254-A9AE-49A05E571C5E}"/>
          </ac:spMkLst>
        </pc:spChg>
        <pc:spChg chg="add del mod">
          <ac:chgData name="Tatiana Gálffyová" userId="ef6a5834-b659-47ca-b98e-774fb9f9be31" providerId="ADAL" clId="{5EFF3B59-EF38-4E8D-8887-12C7A13F9EBB}" dt="2019-10-09T11:19:07.076" v="7362"/>
          <ac:spMkLst>
            <pc:docMk/>
            <pc:sldMk cId="1187983050" sldId="460"/>
            <ac:spMk id="14" creationId="{14B55921-488D-4607-95FF-A1D87C880BBC}"/>
          </ac:spMkLst>
        </pc:spChg>
        <pc:spChg chg="add del mod">
          <ac:chgData name="Tatiana Gálffyová" userId="ef6a5834-b659-47ca-b98e-774fb9f9be31" providerId="ADAL" clId="{5EFF3B59-EF38-4E8D-8887-12C7A13F9EBB}" dt="2019-10-09T11:19:07.076" v="7362"/>
          <ac:spMkLst>
            <pc:docMk/>
            <pc:sldMk cId="1187983050" sldId="460"/>
            <ac:spMk id="15" creationId="{02050A3C-80FD-4439-A528-9026B7111516}"/>
          </ac:spMkLst>
        </pc:spChg>
        <pc:spChg chg="add del mod">
          <ac:chgData name="Tatiana Gálffyová" userId="ef6a5834-b659-47ca-b98e-774fb9f9be31" providerId="ADAL" clId="{5EFF3B59-EF38-4E8D-8887-12C7A13F9EBB}" dt="2019-10-09T11:19:07.076" v="7362"/>
          <ac:spMkLst>
            <pc:docMk/>
            <pc:sldMk cId="1187983050" sldId="460"/>
            <ac:spMk id="16" creationId="{FBE496BE-97FB-4F45-A859-AB5B2857E584}"/>
          </ac:spMkLst>
        </pc:spChg>
        <pc:spChg chg="add mod">
          <ac:chgData name="Tatiana Gálffyová" userId="ef6a5834-b659-47ca-b98e-774fb9f9be31" providerId="ADAL" clId="{5EFF3B59-EF38-4E8D-8887-12C7A13F9EBB}" dt="2019-10-09T11:32:04.280" v="7571" actId="1076"/>
          <ac:spMkLst>
            <pc:docMk/>
            <pc:sldMk cId="1187983050" sldId="460"/>
            <ac:spMk id="17" creationId="{79B11CE8-40D2-43A7-8F70-2E2F09E4CDC1}"/>
          </ac:spMkLst>
        </pc:spChg>
        <pc:spChg chg="add mod">
          <ac:chgData name="Tatiana Gálffyová" userId="ef6a5834-b659-47ca-b98e-774fb9f9be31" providerId="ADAL" clId="{5EFF3B59-EF38-4E8D-8887-12C7A13F9EBB}" dt="2019-10-09T11:48:56.929" v="8099" actId="20577"/>
          <ac:spMkLst>
            <pc:docMk/>
            <pc:sldMk cId="1187983050" sldId="460"/>
            <ac:spMk id="18" creationId="{E5470AA0-3555-4693-98D4-DE3DD53A86C9}"/>
          </ac:spMkLst>
        </pc:spChg>
        <pc:spChg chg="add mod">
          <ac:chgData name="Tatiana Gálffyová" userId="ef6a5834-b659-47ca-b98e-774fb9f9be31" providerId="ADAL" clId="{5EFF3B59-EF38-4E8D-8887-12C7A13F9EBB}" dt="2019-10-09T11:32:16.365" v="7576" actId="1076"/>
          <ac:spMkLst>
            <pc:docMk/>
            <pc:sldMk cId="1187983050" sldId="460"/>
            <ac:spMk id="19" creationId="{FAC442F1-3FAC-4056-9615-8DCA084B6F10}"/>
          </ac:spMkLst>
        </pc:spChg>
        <pc:spChg chg="add mod">
          <ac:chgData name="Tatiana Gálffyová" userId="ef6a5834-b659-47ca-b98e-774fb9f9be31" providerId="ADAL" clId="{5EFF3B59-EF38-4E8D-8887-12C7A13F9EBB}" dt="2019-10-09T11:32:13.667" v="7575" actId="404"/>
          <ac:spMkLst>
            <pc:docMk/>
            <pc:sldMk cId="1187983050" sldId="460"/>
            <ac:spMk id="20" creationId="{761FC199-FDFF-4F90-B3C8-C60A9BCDC83A}"/>
          </ac:spMkLst>
        </pc:spChg>
        <pc:spChg chg="add mod">
          <ac:chgData name="Tatiana Gálffyová" userId="ef6a5834-b659-47ca-b98e-774fb9f9be31" providerId="ADAL" clId="{5EFF3B59-EF38-4E8D-8887-12C7A13F9EBB}" dt="2019-10-09T11:31:59.952" v="7569" actId="1076"/>
          <ac:spMkLst>
            <pc:docMk/>
            <pc:sldMk cId="1187983050" sldId="460"/>
            <ac:spMk id="21" creationId="{1717239B-E3B5-498B-8DEE-824F5D609580}"/>
          </ac:spMkLst>
        </pc:spChg>
        <pc:spChg chg="add mod">
          <ac:chgData name="Tatiana Gálffyová" userId="ef6a5834-b659-47ca-b98e-774fb9f9be31" providerId="ADAL" clId="{5EFF3B59-EF38-4E8D-8887-12C7A13F9EBB}" dt="2019-10-09T11:32:11.586" v="7574" actId="404"/>
          <ac:spMkLst>
            <pc:docMk/>
            <pc:sldMk cId="1187983050" sldId="460"/>
            <ac:spMk id="22" creationId="{FC8AEF55-3A0F-45D2-B1A6-42A0BF8A6726}"/>
          </ac:spMkLst>
        </pc:spChg>
        <pc:spChg chg="add mod">
          <ac:chgData name="Tatiana Gálffyová" userId="ef6a5834-b659-47ca-b98e-774fb9f9be31" providerId="ADAL" clId="{5EFF3B59-EF38-4E8D-8887-12C7A13F9EBB}" dt="2019-10-09T11:31:49.340" v="7565" actId="1076"/>
          <ac:spMkLst>
            <pc:docMk/>
            <pc:sldMk cId="1187983050" sldId="460"/>
            <ac:spMk id="24" creationId="{29C830F5-AA68-440E-935A-1FE81D34CD1B}"/>
          </ac:spMkLst>
        </pc:spChg>
        <pc:picChg chg="add del">
          <ac:chgData name="Tatiana Gálffyová" userId="ef6a5834-b659-47ca-b98e-774fb9f9be31" providerId="ADAL" clId="{5EFF3B59-EF38-4E8D-8887-12C7A13F9EBB}" dt="2019-10-09T12:14:34.396" v="8278" actId="478"/>
          <ac:picMkLst>
            <pc:docMk/>
            <pc:sldMk cId="1187983050" sldId="460"/>
            <ac:picMk id="3074" creationId="{C3A7DFE7-4BF3-4974-BCA3-8A288AEA9DD1}"/>
          </ac:picMkLst>
        </pc:picChg>
        <pc:picChg chg="add mod">
          <ac:chgData name="Tatiana Gálffyová" userId="ef6a5834-b659-47ca-b98e-774fb9f9be31" providerId="ADAL" clId="{5EFF3B59-EF38-4E8D-8887-12C7A13F9EBB}" dt="2019-10-09T12:21:10.786" v="8290" actId="14100"/>
          <ac:picMkLst>
            <pc:docMk/>
            <pc:sldMk cId="1187983050" sldId="460"/>
            <ac:picMk id="3076" creationId="{E2B422AD-7F9F-42EA-BC11-D11A8909B16A}"/>
          </ac:picMkLst>
        </pc:picChg>
        <pc:picChg chg="add del">
          <ac:chgData name="Tatiana Gálffyová" userId="ef6a5834-b659-47ca-b98e-774fb9f9be31" providerId="ADAL" clId="{5EFF3B59-EF38-4E8D-8887-12C7A13F9EBB}" dt="2019-10-09T12:21:02.800" v="8287"/>
          <ac:picMkLst>
            <pc:docMk/>
            <pc:sldMk cId="1187983050" sldId="460"/>
            <ac:picMk id="3078" creationId="{500ECCC8-31DA-4D12-AE1D-40A3CA27FF4F}"/>
          </ac:picMkLst>
        </pc:picChg>
        <pc:picChg chg="add del mod">
          <ac:chgData name="Tatiana Gálffyová" userId="ef6a5834-b659-47ca-b98e-774fb9f9be31" providerId="ADAL" clId="{5EFF3B59-EF38-4E8D-8887-12C7A13F9EBB}" dt="2019-10-09T12:21:12.230" v="8291"/>
          <ac:picMkLst>
            <pc:docMk/>
            <pc:sldMk cId="1187983050" sldId="460"/>
            <ac:picMk id="3080" creationId="{EAAC1D9C-8314-4A54-B4C2-37D6C1ED3E89}"/>
          </ac:picMkLst>
        </pc:picChg>
        <pc:picChg chg="add mod">
          <ac:chgData name="Tatiana Gálffyová" userId="ef6a5834-b659-47ca-b98e-774fb9f9be31" providerId="ADAL" clId="{5EFF3B59-EF38-4E8D-8887-12C7A13F9EBB}" dt="2019-10-09T12:21:49.096" v="8299" actId="14100"/>
          <ac:picMkLst>
            <pc:docMk/>
            <pc:sldMk cId="1187983050" sldId="460"/>
            <ac:picMk id="3082" creationId="{DCF24C4E-60DE-414D-9CC3-05133680AAAF}"/>
          </ac:picMkLst>
        </pc:picChg>
        <pc:picChg chg="add del mod">
          <ac:chgData name="Tatiana Gálffyová" userId="ef6a5834-b659-47ca-b98e-774fb9f9be31" providerId="ADAL" clId="{5EFF3B59-EF38-4E8D-8887-12C7A13F9EBB}" dt="2019-10-09T12:21:50.669" v="8300"/>
          <ac:picMkLst>
            <pc:docMk/>
            <pc:sldMk cId="1187983050" sldId="460"/>
            <ac:picMk id="3084" creationId="{FD68B09F-1E19-434C-B15C-AD97351F8958}"/>
          </ac:picMkLst>
        </pc:picChg>
        <pc:picChg chg="add mod">
          <ac:chgData name="Tatiana Gálffyová" userId="ef6a5834-b659-47ca-b98e-774fb9f9be31" providerId="ADAL" clId="{5EFF3B59-EF38-4E8D-8887-12C7A13F9EBB}" dt="2019-10-09T12:22:12.962" v="8310" actId="1076"/>
          <ac:picMkLst>
            <pc:docMk/>
            <pc:sldMk cId="1187983050" sldId="460"/>
            <ac:picMk id="3086" creationId="{4A0BA5C4-5EDB-45F9-936F-7B94EFFD5506}"/>
          </ac:picMkLst>
        </pc:picChg>
        <pc:cxnChg chg="add">
          <ac:chgData name="Tatiana Gálffyová" userId="ef6a5834-b659-47ca-b98e-774fb9f9be31" providerId="ADAL" clId="{5EFF3B59-EF38-4E8D-8887-12C7A13F9EBB}" dt="2019-10-09T10:51:13.792" v="7061"/>
          <ac:cxnSpMkLst>
            <pc:docMk/>
            <pc:sldMk cId="1187983050" sldId="460"/>
            <ac:cxnSpMk id="4" creationId="{C66644DC-834B-4079-95BA-16C716CA6545}"/>
          </ac:cxnSpMkLst>
        </pc:cxnChg>
        <pc:cxnChg chg="add mod">
          <ac:chgData name="Tatiana Gálffyová" userId="ef6a5834-b659-47ca-b98e-774fb9f9be31" providerId="ADAL" clId="{5EFF3B59-EF38-4E8D-8887-12C7A13F9EBB}" dt="2019-10-09T11:30:28.476" v="7416" actId="1076"/>
          <ac:cxnSpMkLst>
            <pc:docMk/>
            <pc:sldMk cId="1187983050" sldId="460"/>
            <ac:cxnSpMk id="23" creationId="{F5396717-3132-494F-9D9F-483E6C42F1BD}"/>
          </ac:cxnSpMkLst>
        </pc:cxnChg>
      </pc:sldChg>
      <pc:sldChg chg="addSp delSp modSp add addAnim delAnim modAnim">
        <pc:chgData name="Tatiana Gálffyová" userId="ef6a5834-b659-47ca-b98e-774fb9f9be31" providerId="ADAL" clId="{5EFF3B59-EF38-4E8D-8887-12C7A13F9EBB}" dt="2019-10-09T11:56:05.986" v="8159" actId="1076"/>
        <pc:sldMkLst>
          <pc:docMk/>
          <pc:sldMk cId="3383768970" sldId="461"/>
        </pc:sldMkLst>
        <pc:spChg chg="del">
          <ac:chgData name="Tatiana Gálffyová" userId="ef6a5834-b659-47ca-b98e-774fb9f9be31" providerId="ADAL" clId="{5EFF3B59-EF38-4E8D-8887-12C7A13F9EBB}" dt="2019-10-09T11:20:23.124" v="7379" actId="478"/>
          <ac:spMkLst>
            <pc:docMk/>
            <pc:sldMk cId="3383768970" sldId="461"/>
            <ac:spMk id="2" creationId="{AC0C6B06-F01F-4BC5-994F-15894A9C8F9A}"/>
          </ac:spMkLst>
        </pc:spChg>
        <pc:spChg chg="del">
          <ac:chgData name="Tatiana Gálffyová" userId="ef6a5834-b659-47ca-b98e-774fb9f9be31" providerId="ADAL" clId="{5EFF3B59-EF38-4E8D-8887-12C7A13F9EBB}" dt="2019-10-09T11:19:09.548" v="7363" actId="478"/>
          <ac:spMkLst>
            <pc:docMk/>
            <pc:sldMk cId="3383768970" sldId="461"/>
            <ac:spMk id="3" creationId="{F080B003-AE6F-45EF-ACA2-533438D49C81}"/>
          </ac:spMkLst>
        </pc:spChg>
        <pc:spChg chg="add del mod">
          <ac:chgData name="Tatiana Gálffyová" userId="ef6a5834-b659-47ca-b98e-774fb9f9be31" providerId="ADAL" clId="{5EFF3B59-EF38-4E8D-8887-12C7A13F9EBB}" dt="2019-10-09T11:37:54.925" v="7746" actId="478"/>
          <ac:spMkLst>
            <pc:docMk/>
            <pc:sldMk cId="3383768970" sldId="461"/>
            <ac:spMk id="4" creationId="{BCEF54A6-D6A6-4135-BBC3-BEF80FAF64C2}"/>
          </ac:spMkLst>
        </pc:spChg>
        <pc:spChg chg="add del mod">
          <ac:chgData name="Tatiana Gálffyová" userId="ef6a5834-b659-47ca-b98e-774fb9f9be31" providerId="ADAL" clId="{5EFF3B59-EF38-4E8D-8887-12C7A13F9EBB}" dt="2019-10-09T11:33:25.860" v="7608" actId="478"/>
          <ac:spMkLst>
            <pc:docMk/>
            <pc:sldMk cId="3383768970" sldId="461"/>
            <ac:spMk id="5" creationId="{16143298-BAE4-4C2C-BEFF-B3D53A8013A5}"/>
          </ac:spMkLst>
        </pc:spChg>
        <pc:spChg chg="add del mod">
          <ac:chgData name="Tatiana Gálffyová" userId="ef6a5834-b659-47ca-b98e-774fb9f9be31" providerId="ADAL" clId="{5EFF3B59-EF38-4E8D-8887-12C7A13F9EBB}" dt="2019-10-09T11:33:30.878" v="7610" actId="478"/>
          <ac:spMkLst>
            <pc:docMk/>
            <pc:sldMk cId="3383768970" sldId="461"/>
            <ac:spMk id="6" creationId="{510560D9-6FCE-4243-81B0-0638F90D4FF6}"/>
          </ac:spMkLst>
        </pc:spChg>
        <pc:spChg chg="add del mod">
          <ac:chgData name="Tatiana Gálffyová" userId="ef6a5834-b659-47ca-b98e-774fb9f9be31" providerId="ADAL" clId="{5EFF3B59-EF38-4E8D-8887-12C7A13F9EBB}" dt="2019-10-09T11:53:40.671" v="8152" actId="478"/>
          <ac:spMkLst>
            <pc:docMk/>
            <pc:sldMk cId="3383768970" sldId="461"/>
            <ac:spMk id="7" creationId="{5ABDE1F0-8506-4E08-919A-E3B6CA0B2338}"/>
          </ac:spMkLst>
        </pc:spChg>
        <pc:spChg chg="add del mod">
          <ac:chgData name="Tatiana Gálffyová" userId="ef6a5834-b659-47ca-b98e-774fb9f9be31" providerId="ADAL" clId="{5EFF3B59-EF38-4E8D-8887-12C7A13F9EBB}" dt="2019-10-09T11:47:09.301" v="8057" actId="478"/>
          <ac:spMkLst>
            <pc:docMk/>
            <pc:sldMk cId="3383768970" sldId="461"/>
            <ac:spMk id="8" creationId="{82F042F0-3072-4EEA-816D-F6856F1B02D2}"/>
          </ac:spMkLst>
        </pc:spChg>
        <pc:spChg chg="add mod">
          <ac:chgData name="Tatiana Gálffyová" userId="ef6a5834-b659-47ca-b98e-774fb9f9be31" providerId="ADAL" clId="{5EFF3B59-EF38-4E8D-8887-12C7A13F9EBB}" dt="2019-10-09T11:49:26.913" v="8138" actId="1076"/>
          <ac:spMkLst>
            <pc:docMk/>
            <pc:sldMk cId="3383768970" sldId="461"/>
            <ac:spMk id="9" creationId="{D763D95B-CFE8-45E6-83D3-0596A91950FA}"/>
          </ac:spMkLst>
        </pc:spChg>
        <pc:spChg chg="add mod">
          <ac:chgData name="Tatiana Gálffyová" userId="ef6a5834-b659-47ca-b98e-774fb9f9be31" providerId="ADAL" clId="{5EFF3B59-EF38-4E8D-8887-12C7A13F9EBB}" dt="2019-10-09T11:21:08.469" v="7382" actId="1076"/>
          <ac:spMkLst>
            <pc:docMk/>
            <pc:sldMk cId="3383768970" sldId="461"/>
            <ac:spMk id="10" creationId="{66653D3C-544A-4F3D-BC64-2C1DB0140BDE}"/>
          </ac:spMkLst>
        </pc:spChg>
        <pc:spChg chg="add del mod">
          <ac:chgData name="Tatiana Gálffyová" userId="ef6a5834-b659-47ca-b98e-774fb9f9be31" providerId="ADAL" clId="{5EFF3B59-EF38-4E8D-8887-12C7A13F9EBB}" dt="2019-10-09T11:37:52.812" v="7745" actId="478"/>
          <ac:spMkLst>
            <pc:docMk/>
            <pc:sldMk cId="3383768970" sldId="461"/>
            <ac:spMk id="12" creationId="{E0A877FC-6616-43C8-8F05-8E0939FC30B0}"/>
          </ac:spMkLst>
        </pc:spChg>
        <pc:spChg chg="add del mod">
          <ac:chgData name="Tatiana Gálffyová" userId="ef6a5834-b659-47ca-b98e-774fb9f9be31" providerId="ADAL" clId="{5EFF3B59-EF38-4E8D-8887-12C7A13F9EBB}" dt="2019-10-09T11:37:48.832" v="7739"/>
          <ac:spMkLst>
            <pc:docMk/>
            <pc:sldMk cId="3383768970" sldId="461"/>
            <ac:spMk id="13" creationId="{660DED37-1C4D-44AB-A7B7-EE30F10BAB5E}"/>
          </ac:spMkLst>
        </pc:spChg>
        <pc:spChg chg="add del mod">
          <ac:chgData name="Tatiana Gálffyová" userId="ef6a5834-b659-47ca-b98e-774fb9f9be31" providerId="ADAL" clId="{5EFF3B59-EF38-4E8D-8887-12C7A13F9EBB}" dt="2019-10-09T11:37:46.001" v="7730"/>
          <ac:spMkLst>
            <pc:docMk/>
            <pc:sldMk cId="3383768970" sldId="461"/>
            <ac:spMk id="14" creationId="{2D59E3A7-0FF6-4221-8C21-CD9B340A513C}"/>
          </ac:spMkLst>
        </pc:spChg>
        <pc:spChg chg="add del mod">
          <ac:chgData name="Tatiana Gálffyová" userId="ef6a5834-b659-47ca-b98e-774fb9f9be31" providerId="ADAL" clId="{5EFF3B59-EF38-4E8D-8887-12C7A13F9EBB}" dt="2019-10-09T11:53:43.300" v="8153" actId="478"/>
          <ac:spMkLst>
            <pc:docMk/>
            <pc:sldMk cId="3383768970" sldId="461"/>
            <ac:spMk id="15" creationId="{1BDA27DE-5FFB-46C3-AF70-64D9D713E53B}"/>
          </ac:spMkLst>
        </pc:spChg>
        <pc:spChg chg="add mod">
          <ac:chgData name="Tatiana Gálffyová" userId="ef6a5834-b659-47ca-b98e-774fb9f9be31" providerId="ADAL" clId="{5EFF3B59-EF38-4E8D-8887-12C7A13F9EBB}" dt="2019-10-09T11:49:50.118" v="8143" actId="1076"/>
          <ac:spMkLst>
            <pc:docMk/>
            <pc:sldMk cId="3383768970" sldId="461"/>
            <ac:spMk id="16" creationId="{E247C2F3-E8DF-499E-A2AC-323F0845FDEC}"/>
          </ac:spMkLst>
        </pc:spChg>
        <pc:picChg chg="add mod">
          <ac:chgData name="Tatiana Gálffyová" userId="ef6a5834-b659-47ca-b98e-774fb9f9be31" providerId="ADAL" clId="{5EFF3B59-EF38-4E8D-8887-12C7A13F9EBB}" dt="2019-10-09T11:56:05.986" v="8159" actId="1076"/>
          <ac:picMkLst>
            <pc:docMk/>
            <pc:sldMk cId="3383768970" sldId="461"/>
            <ac:picMk id="2050" creationId="{ED996819-62A6-4448-91D6-34EE30BAC102}"/>
          </ac:picMkLst>
        </pc:picChg>
        <pc:cxnChg chg="add">
          <ac:chgData name="Tatiana Gálffyová" userId="ef6a5834-b659-47ca-b98e-774fb9f9be31" providerId="ADAL" clId="{5EFF3B59-EF38-4E8D-8887-12C7A13F9EBB}" dt="2019-10-09T11:21:03.238" v="7381"/>
          <ac:cxnSpMkLst>
            <pc:docMk/>
            <pc:sldMk cId="3383768970" sldId="461"/>
            <ac:cxnSpMk id="11" creationId="{60509FF8-9F92-4289-83B6-8152E0A6914D}"/>
          </ac:cxnSpMkLst>
        </pc:cxnChg>
        <pc:cxnChg chg="add mod">
          <ac:chgData name="Tatiana Gálffyová" userId="ef6a5834-b659-47ca-b98e-774fb9f9be31" providerId="ADAL" clId="{5EFF3B59-EF38-4E8D-8887-12C7A13F9EBB}" dt="2019-10-09T11:49:41.078" v="8141" actId="1076"/>
          <ac:cxnSpMkLst>
            <pc:docMk/>
            <pc:sldMk cId="3383768970" sldId="461"/>
            <ac:cxnSpMk id="17" creationId="{F15DF50A-A163-4202-A793-40BF17DEC6EE}"/>
          </ac:cxnSpMkLst>
        </pc:cxnChg>
      </pc:sldChg>
      <pc:sldMasterChg chg="modSldLayout">
        <pc:chgData name="Tatiana Gálffyová" userId="ef6a5834-b659-47ca-b98e-774fb9f9be31" providerId="ADAL" clId="{5EFF3B59-EF38-4E8D-8887-12C7A13F9EBB}" dt="2019-10-07T14:15:21.056" v="188" actId="478"/>
        <pc:sldMasterMkLst>
          <pc:docMk/>
          <pc:sldMasterMk cId="1477243046" sldId="2147483648"/>
        </pc:sldMasterMkLst>
        <pc:sldLayoutChg chg="delSp">
          <pc:chgData name="Tatiana Gálffyová" userId="ef6a5834-b659-47ca-b98e-774fb9f9be31" providerId="ADAL" clId="{5EFF3B59-EF38-4E8D-8887-12C7A13F9EBB}" dt="2019-10-07T14:15:21.056" v="188" actId="478"/>
          <pc:sldLayoutMkLst>
            <pc:docMk/>
            <pc:sldMasterMk cId="1477243046" sldId="2147483648"/>
            <pc:sldLayoutMk cId="3631559366" sldId="2147483667"/>
          </pc:sldLayoutMkLst>
          <pc:cxnChg chg="del">
            <ac:chgData name="Tatiana Gálffyová" userId="ef6a5834-b659-47ca-b98e-774fb9f9be31" providerId="ADAL" clId="{5EFF3B59-EF38-4E8D-8887-12C7A13F9EBB}" dt="2019-10-07T14:15:21.056" v="188" actId="478"/>
            <ac:cxnSpMkLst>
              <pc:docMk/>
              <pc:sldMasterMk cId="1477243046" sldId="2147483648"/>
              <pc:sldLayoutMk cId="3631559366" sldId="2147483667"/>
              <ac:cxnSpMk id="18" creationId="{00000000-0000-0000-0000-000000000000}"/>
            </ac:cxnSpMkLst>
          </pc:cxnChg>
        </pc:sldLayoutChg>
      </pc:sldMasterChg>
    </pc:docChg>
  </pc:docChgLst>
  <pc:docChgLst>
    <pc:chgData name="Ľubomír Kadlečík" userId="361ae559-881a-470f-8056-19fd93e8d770" providerId="ADAL" clId="{A62816E9-5C36-4C9C-93CA-511DB4879400}"/>
    <pc:docChg chg="modSld">
      <pc:chgData name="Ľubomír Kadlečík" userId="361ae559-881a-470f-8056-19fd93e8d770" providerId="ADAL" clId="{A62816E9-5C36-4C9C-93CA-511DB4879400}" dt="2019-11-07T07:14:27.712" v="0"/>
      <pc:docMkLst>
        <pc:docMk/>
      </pc:docMkLst>
      <pc:sldChg chg="modTransition">
        <pc:chgData name="Ľubomír Kadlečík" userId="361ae559-881a-470f-8056-19fd93e8d770" providerId="ADAL" clId="{A62816E9-5C36-4C9C-93CA-511DB4879400}" dt="2019-11-07T07:14:27.712" v="0"/>
        <pc:sldMkLst>
          <pc:docMk/>
          <pc:sldMk cId="3103568260" sldId="476"/>
        </pc:sldMkLst>
      </pc:sldChg>
    </pc:docChg>
  </pc:docChgLst>
  <pc:docChgLst>
    <pc:chgData name="Tatiana Gálffyová" userId="ef6a5834-b659-47ca-b98e-774fb9f9be31" providerId="ADAL" clId="{B9844208-D9AF-4938-9154-FFAA481522C2}"/>
    <pc:docChg chg="undo custSel addSld delSld modSld sldOrd modMainMaster">
      <pc:chgData name="Tatiana Gálffyová" userId="ef6a5834-b659-47ca-b98e-774fb9f9be31" providerId="ADAL" clId="{B9844208-D9AF-4938-9154-FFAA481522C2}" dt="2020-01-30T08:07:00.512" v="2243" actId="20577"/>
      <pc:docMkLst>
        <pc:docMk/>
      </pc:docMkLst>
      <pc:sldChg chg="modSp add">
        <pc:chgData name="Tatiana Gálffyová" userId="ef6a5834-b659-47ca-b98e-774fb9f9be31" providerId="ADAL" clId="{B9844208-D9AF-4938-9154-FFAA481522C2}" dt="2020-01-16T13:36:42.980" v="4" actId="1076"/>
        <pc:sldMkLst>
          <pc:docMk/>
          <pc:sldMk cId="2145056171" sldId="256"/>
        </pc:sldMkLst>
        <pc:spChg chg="mod">
          <ac:chgData name="Tatiana Gálffyová" userId="ef6a5834-b659-47ca-b98e-774fb9f9be31" providerId="ADAL" clId="{B9844208-D9AF-4938-9154-FFAA481522C2}" dt="2020-01-16T13:35:47.472" v="2" actId="207"/>
          <ac:spMkLst>
            <pc:docMk/>
            <pc:sldMk cId="2145056171" sldId="256"/>
            <ac:spMk id="12" creationId="{C9DAEEC4-A2F9-467D-AEF4-FBBABADDE7B8}"/>
          </ac:spMkLst>
        </pc:spChg>
        <pc:picChg chg="mod">
          <ac:chgData name="Tatiana Gálffyová" userId="ef6a5834-b659-47ca-b98e-774fb9f9be31" providerId="ADAL" clId="{B9844208-D9AF-4938-9154-FFAA481522C2}" dt="2020-01-16T13:36:42.980" v="4" actId="1076"/>
          <ac:picMkLst>
            <pc:docMk/>
            <pc:sldMk cId="2145056171" sldId="256"/>
            <ac:picMk id="10" creationId="{79B439FA-8789-4B62-9AFC-5F08234C2856}"/>
          </ac:picMkLst>
        </pc:picChg>
      </pc:sldChg>
      <pc:sldChg chg="del">
        <pc:chgData name="Tatiana Gálffyová" userId="ef6a5834-b659-47ca-b98e-774fb9f9be31" providerId="ADAL" clId="{B9844208-D9AF-4938-9154-FFAA481522C2}" dt="2020-01-16T13:34:52.214" v="1" actId="47"/>
        <pc:sldMkLst>
          <pc:docMk/>
          <pc:sldMk cId="3579316559" sldId="265"/>
        </pc:sldMkLst>
      </pc:sldChg>
      <pc:sldChg chg="addSp delSp modSp">
        <pc:chgData name="Tatiana Gálffyová" userId="ef6a5834-b659-47ca-b98e-774fb9f9be31" providerId="ADAL" clId="{B9844208-D9AF-4938-9154-FFAA481522C2}" dt="2020-01-30T08:03:32.962" v="2239" actId="948"/>
        <pc:sldMkLst>
          <pc:docMk/>
          <pc:sldMk cId="2688455695" sldId="312"/>
        </pc:sldMkLst>
        <pc:spChg chg="mod">
          <ac:chgData name="Tatiana Gálffyová" userId="ef6a5834-b659-47ca-b98e-774fb9f9be31" providerId="ADAL" clId="{B9844208-D9AF-4938-9154-FFAA481522C2}" dt="2020-01-16T14:34:00.027" v="639" actId="207"/>
          <ac:spMkLst>
            <pc:docMk/>
            <pc:sldMk cId="2688455695" sldId="312"/>
            <ac:spMk id="2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6T14:32:48.035" v="629" actId="207"/>
          <ac:spMkLst>
            <pc:docMk/>
            <pc:sldMk cId="2688455695" sldId="312"/>
            <ac:spMk id="7" creationId="{87CBDCE7-6913-4446-A577-3BA25F0DB8D6}"/>
          </ac:spMkLst>
        </pc:spChg>
        <pc:spChg chg="add del">
          <ac:chgData name="Tatiana Gálffyová" userId="ef6a5834-b659-47ca-b98e-774fb9f9be31" providerId="ADAL" clId="{B9844208-D9AF-4938-9154-FFAA481522C2}" dt="2020-01-30T08:02:10.955" v="2211" actId="478"/>
          <ac:spMkLst>
            <pc:docMk/>
            <pc:sldMk cId="2688455695" sldId="312"/>
            <ac:spMk id="11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6T14:32:55.079" v="630" actId="207"/>
          <ac:spMkLst>
            <pc:docMk/>
            <pc:sldMk cId="2688455695" sldId="312"/>
            <ac:spMk id="43" creationId="{6AF377C4-A61E-4B5E-929E-227266497B1F}"/>
          </ac:spMkLst>
        </pc:spChg>
        <pc:spChg chg="mod">
          <ac:chgData name="Tatiana Gálffyová" userId="ef6a5834-b659-47ca-b98e-774fb9f9be31" providerId="ADAL" clId="{B9844208-D9AF-4938-9154-FFAA481522C2}" dt="2020-01-16T14:32:58.167" v="631" actId="207"/>
          <ac:spMkLst>
            <pc:docMk/>
            <pc:sldMk cId="2688455695" sldId="312"/>
            <ac:spMk id="44" creationId="{8215810A-0492-4EAB-8F8E-36B4CBB4D34B}"/>
          </ac:spMkLst>
        </pc:spChg>
        <pc:spChg chg="mod">
          <ac:chgData name="Tatiana Gálffyová" userId="ef6a5834-b659-47ca-b98e-774fb9f9be31" providerId="ADAL" clId="{B9844208-D9AF-4938-9154-FFAA481522C2}" dt="2020-01-16T14:33:00.840" v="632" actId="207"/>
          <ac:spMkLst>
            <pc:docMk/>
            <pc:sldMk cId="2688455695" sldId="312"/>
            <ac:spMk id="45" creationId="{E0EB7CCB-2E1E-4F91-BBAC-6051196144CE}"/>
          </ac:spMkLst>
        </pc:spChg>
        <pc:spChg chg="mod">
          <ac:chgData name="Tatiana Gálffyová" userId="ef6a5834-b659-47ca-b98e-774fb9f9be31" providerId="ADAL" clId="{B9844208-D9AF-4938-9154-FFAA481522C2}" dt="2020-01-16T14:33:08.738" v="634" actId="207"/>
          <ac:spMkLst>
            <pc:docMk/>
            <pc:sldMk cId="2688455695" sldId="312"/>
            <ac:spMk id="46" creationId="{51C82276-7FB3-4AF7-B579-3137B8D15EAD}"/>
          </ac:spMkLst>
        </pc:spChg>
        <pc:spChg chg="mod">
          <ac:chgData name="Tatiana Gálffyová" userId="ef6a5834-b659-47ca-b98e-774fb9f9be31" providerId="ADAL" clId="{B9844208-D9AF-4938-9154-FFAA481522C2}" dt="2020-01-16T14:33:11.649" v="635" actId="207"/>
          <ac:spMkLst>
            <pc:docMk/>
            <pc:sldMk cId="2688455695" sldId="312"/>
            <ac:spMk id="47" creationId="{D10A3B1E-2725-4A2D-949D-E485B4068739}"/>
          </ac:spMkLst>
        </pc:spChg>
        <pc:spChg chg="mod">
          <ac:chgData name="Tatiana Gálffyová" userId="ef6a5834-b659-47ca-b98e-774fb9f9be31" providerId="ADAL" clId="{B9844208-D9AF-4938-9154-FFAA481522C2}" dt="2020-01-16T14:33:14.456" v="636" actId="207"/>
          <ac:spMkLst>
            <pc:docMk/>
            <pc:sldMk cId="2688455695" sldId="312"/>
            <ac:spMk id="48" creationId="{76FCB5C1-1F1C-4673-BDC7-A58E61292278}"/>
          </ac:spMkLst>
        </pc:spChg>
        <pc:spChg chg="mod">
          <ac:chgData name="Tatiana Gálffyová" userId="ef6a5834-b659-47ca-b98e-774fb9f9be31" providerId="ADAL" clId="{B9844208-D9AF-4938-9154-FFAA481522C2}" dt="2020-01-30T08:03:32.962" v="2239" actId="948"/>
          <ac:spMkLst>
            <pc:docMk/>
            <pc:sldMk cId="2688455695" sldId="312"/>
            <ac:spMk id="50" creationId="{DEDCE4AF-3BB9-4457-B8F5-F3DEA0548C70}"/>
          </ac:spMkLst>
        </pc:spChg>
        <pc:spChg chg="mod">
          <ac:chgData name="Tatiana Gálffyová" userId="ef6a5834-b659-47ca-b98e-774fb9f9be31" providerId="ADAL" clId="{B9844208-D9AF-4938-9154-FFAA481522C2}" dt="2020-01-16T14:33:05.026" v="633" actId="207"/>
          <ac:spMkLst>
            <pc:docMk/>
            <pc:sldMk cId="2688455695" sldId="312"/>
            <ac:spMk id="63" creationId="{25828692-9A50-4D90-8420-864BF7CEA95E}"/>
          </ac:spMkLst>
        </pc:spChg>
        <pc:spChg chg="mod">
          <ac:chgData name="Tatiana Gálffyová" userId="ef6a5834-b659-47ca-b98e-774fb9f9be31" providerId="ADAL" clId="{B9844208-D9AF-4938-9154-FFAA481522C2}" dt="2020-01-16T14:33:17.986" v="637" actId="207"/>
          <ac:spMkLst>
            <pc:docMk/>
            <pc:sldMk cId="2688455695" sldId="312"/>
            <ac:spMk id="64" creationId="{1382079E-CBFF-427D-A912-C36A010B4199}"/>
          </ac:spMkLst>
        </pc:spChg>
        <pc:graphicFrameChg chg="modGraphic">
          <ac:chgData name="Tatiana Gálffyová" userId="ef6a5834-b659-47ca-b98e-774fb9f9be31" providerId="ADAL" clId="{B9844208-D9AF-4938-9154-FFAA481522C2}" dt="2020-01-16T14:33:44.064" v="638" actId="207"/>
          <ac:graphicFrameMkLst>
            <pc:docMk/>
            <pc:sldMk cId="2688455695" sldId="312"/>
            <ac:graphicFrameMk id="3" creationId="{178FAEF9-5C28-4B11-A8E9-F16CB7022EEA}"/>
          </ac:graphicFrameMkLst>
        </pc:graphicFrameChg>
        <pc:picChg chg="add del mod">
          <ac:chgData name="Tatiana Gálffyová" userId="ef6a5834-b659-47ca-b98e-774fb9f9be31" providerId="ADAL" clId="{B9844208-D9AF-4938-9154-FFAA481522C2}" dt="2020-01-30T08:03:25.100" v="2237" actId="478"/>
          <ac:picMkLst>
            <pc:docMk/>
            <pc:sldMk cId="2688455695" sldId="312"/>
            <ac:picMk id="65" creationId="{4E8FA232-F3E2-4279-8146-791E3F61287F}"/>
          </ac:picMkLst>
        </pc:picChg>
        <pc:picChg chg="add">
          <ac:chgData name="Tatiana Gálffyová" userId="ef6a5834-b659-47ca-b98e-774fb9f9be31" providerId="ADAL" clId="{B9844208-D9AF-4938-9154-FFAA481522C2}" dt="2020-01-30T08:03:25.379" v="2238"/>
          <ac:picMkLst>
            <pc:docMk/>
            <pc:sldMk cId="2688455695" sldId="312"/>
            <ac:picMk id="66" creationId="{0FFEBD92-E85F-41AB-B90B-2179871489FA}"/>
          </ac:picMkLst>
        </pc:picChg>
      </pc:sldChg>
      <pc:sldChg chg="addSp delSp modSp modNotesTx">
        <pc:chgData name="Tatiana Gálffyová" userId="ef6a5834-b659-47ca-b98e-774fb9f9be31" providerId="ADAL" clId="{B9844208-D9AF-4938-9154-FFAA481522C2}" dt="2020-01-30T08:06:53.229" v="2242" actId="20577"/>
        <pc:sldMkLst>
          <pc:docMk/>
          <pc:sldMk cId="1450206385" sldId="361"/>
        </pc:sldMkLst>
        <pc:spChg chg="mod">
          <ac:chgData name="Tatiana Gálffyová" userId="ef6a5834-b659-47ca-b98e-774fb9f9be31" providerId="ADAL" clId="{B9844208-D9AF-4938-9154-FFAA481522C2}" dt="2020-01-16T15:19:10.393" v="1784" actId="1076"/>
          <ac:spMkLst>
            <pc:docMk/>
            <pc:sldMk cId="1450206385" sldId="361"/>
            <ac:spMk id="2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6T15:24:45.970" v="1906" actId="1076"/>
          <ac:spMkLst>
            <pc:docMk/>
            <pc:sldMk cId="1450206385" sldId="361"/>
            <ac:spMk id="6" creationId="{00000000-0000-0000-0000-000000000000}"/>
          </ac:spMkLst>
        </pc:spChg>
        <pc:spChg chg="del">
          <ac:chgData name="Tatiana Gálffyová" userId="ef6a5834-b659-47ca-b98e-774fb9f9be31" providerId="ADAL" clId="{B9844208-D9AF-4938-9154-FFAA481522C2}" dt="2020-01-30T08:01:13.955" v="2206" actId="478"/>
          <ac:spMkLst>
            <pc:docMk/>
            <pc:sldMk cId="1450206385" sldId="361"/>
            <ac:spMk id="13" creationId="{9E3B037F-B128-4423-82DC-4A48AAB98575}"/>
          </ac:spMkLst>
        </pc:spChg>
        <pc:picChg chg="add del">
          <ac:chgData name="Tatiana Gálffyová" userId="ef6a5834-b659-47ca-b98e-774fb9f9be31" providerId="ADAL" clId="{B9844208-D9AF-4938-9154-FFAA481522C2}" dt="2020-01-16T15:18:09.538" v="1774" actId="478"/>
          <ac:picMkLst>
            <pc:docMk/>
            <pc:sldMk cId="1450206385" sldId="361"/>
            <ac:picMk id="3" creationId="{D03995CD-9145-4CBE-ABA7-7D97DA0A355F}"/>
          </ac:picMkLst>
        </pc:picChg>
        <pc:picChg chg="del">
          <ac:chgData name="Tatiana Gálffyová" userId="ef6a5834-b659-47ca-b98e-774fb9f9be31" providerId="ADAL" clId="{B9844208-D9AF-4938-9154-FFAA481522C2}" dt="2020-01-16T15:17:01.166" v="1772" actId="478"/>
          <ac:picMkLst>
            <pc:docMk/>
            <pc:sldMk cId="1450206385" sldId="361"/>
            <ac:picMk id="4" creationId="{211015CF-7D1B-4299-B3AF-FC53FDBACF60}"/>
          </ac:picMkLst>
        </pc:picChg>
        <pc:picChg chg="add del">
          <ac:chgData name="Tatiana Gálffyová" userId="ef6a5834-b659-47ca-b98e-774fb9f9be31" providerId="ADAL" clId="{B9844208-D9AF-4938-9154-FFAA481522C2}" dt="2020-01-16T15:18:17.098" v="1776" actId="478"/>
          <ac:picMkLst>
            <pc:docMk/>
            <pc:sldMk cId="1450206385" sldId="361"/>
            <ac:picMk id="5" creationId="{D3A2F282-6E6C-471F-87D7-7238FD5C0C22}"/>
          </ac:picMkLst>
        </pc:picChg>
        <pc:picChg chg="add mod modCrop">
          <ac:chgData name="Tatiana Gálffyová" userId="ef6a5834-b659-47ca-b98e-774fb9f9be31" providerId="ADAL" clId="{B9844208-D9AF-4938-9154-FFAA481522C2}" dt="2020-01-16T15:25:17.456" v="1912" actId="732"/>
          <ac:picMkLst>
            <pc:docMk/>
            <pc:sldMk cId="1450206385" sldId="361"/>
            <ac:picMk id="7" creationId="{EBA90E6A-D986-47D9-9790-507E1AF9604A}"/>
          </ac:picMkLst>
        </pc:picChg>
        <pc:picChg chg="add del">
          <ac:chgData name="Tatiana Gálffyová" userId="ef6a5834-b659-47ca-b98e-774fb9f9be31" providerId="ADAL" clId="{B9844208-D9AF-4938-9154-FFAA481522C2}" dt="2020-01-30T08:03:02.084" v="2224" actId="478"/>
          <ac:picMkLst>
            <pc:docMk/>
            <pc:sldMk cId="1450206385" sldId="361"/>
            <ac:picMk id="11" creationId="{5BC86412-592D-4E82-B4AF-EEB0AC283960}"/>
          </ac:picMkLst>
        </pc:picChg>
        <pc:picChg chg="add">
          <ac:chgData name="Tatiana Gálffyová" userId="ef6a5834-b659-47ca-b98e-774fb9f9be31" providerId="ADAL" clId="{B9844208-D9AF-4938-9154-FFAA481522C2}" dt="2020-01-30T08:03:00.923" v="2223"/>
          <ac:picMkLst>
            <pc:docMk/>
            <pc:sldMk cId="1450206385" sldId="361"/>
            <ac:picMk id="12" creationId="{453142C5-08B4-4040-9C30-575D4879B3FF}"/>
          </ac:picMkLst>
        </pc:picChg>
        <pc:cxnChg chg="mod">
          <ac:chgData name="Tatiana Gálffyová" userId="ef6a5834-b659-47ca-b98e-774fb9f9be31" providerId="ADAL" clId="{B9844208-D9AF-4938-9154-FFAA481522C2}" dt="2020-01-16T15:19:14.867" v="1785" actId="1076"/>
          <ac:cxnSpMkLst>
            <pc:docMk/>
            <pc:sldMk cId="1450206385" sldId="361"/>
            <ac:cxnSpMk id="8" creationId="{128C05CC-B11B-49E3-A9BB-35BFB35A8417}"/>
          </ac:cxnSpMkLst>
        </pc:cxnChg>
        <pc:cxnChg chg="add mod">
          <ac:chgData name="Tatiana Gálffyová" userId="ef6a5834-b659-47ca-b98e-774fb9f9be31" providerId="ADAL" clId="{B9844208-D9AF-4938-9154-FFAA481522C2}" dt="2020-01-16T15:24:59.382" v="1908" actId="14100"/>
          <ac:cxnSpMkLst>
            <pc:docMk/>
            <pc:sldMk cId="1450206385" sldId="361"/>
            <ac:cxnSpMk id="14" creationId="{12AF6D0E-131D-4BD6-B64F-CA72A0E8726F}"/>
          </ac:cxnSpMkLst>
        </pc:cxnChg>
      </pc:sldChg>
      <pc:sldChg chg="addSp delSp modSp modNotesTx">
        <pc:chgData name="Tatiana Gálffyová" userId="ef6a5834-b659-47ca-b98e-774fb9f9be31" providerId="ADAL" clId="{B9844208-D9AF-4938-9154-FFAA481522C2}" dt="2020-01-30T08:06:29.475" v="2240" actId="6549"/>
        <pc:sldMkLst>
          <pc:docMk/>
          <pc:sldMk cId="609027966" sldId="362"/>
        </pc:sldMkLst>
        <pc:spChg chg="mod">
          <ac:chgData name="Tatiana Gálffyová" userId="ef6a5834-b659-47ca-b98e-774fb9f9be31" providerId="ADAL" clId="{B9844208-D9AF-4938-9154-FFAA481522C2}" dt="2020-01-17T10:07:41.595" v="1972" actId="207"/>
          <ac:spMkLst>
            <pc:docMk/>
            <pc:sldMk cId="609027966" sldId="362"/>
            <ac:spMk id="25" creationId="{D3ECC2CB-CD99-4470-8FF4-1794DCF298BB}"/>
          </ac:spMkLst>
        </pc:spChg>
        <pc:spChg chg="mod">
          <ac:chgData name="Tatiana Gálffyová" userId="ef6a5834-b659-47ca-b98e-774fb9f9be31" providerId="ADAL" clId="{B9844208-D9AF-4938-9154-FFAA481522C2}" dt="2020-01-17T10:05:30.673" v="1950" actId="207"/>
          <ac:spMkLst>
            <pc:docMk/>
            <pc:sldMk cId="609027966" sldId="362"/>
            <ac:spMk id="27" creationId="{60C348DE-0042-4AB3-871A-7AE259786EE9}"/>
          </ac:spMkLst>
        </pc:spChg>
        <pc:spChg chg="mod">
          <ac:chgData name="Tatiana Gálffyová" userId="ef6a5834-b659-47ca-b98e-774fb9f9be31" providerId="ADAL" clId="{B9844208-D9AF-4938-9154-FFAA481522C2}" dt="2020-01-17T10:05:55.351" v="1954" actId="207"/>
          <ac:spMkLst>
            <pc:docMk/>
            <pc:sldMk cId="609027966" sldId="362"/>
            <ac:spMk id="28" creationId="{85E34B77-6307-4771-8F5E-F1F39DDB0BAF}"/>
          </ac:spMkLst>
        </pc:spChg>
        <pc:spChg chg="mod">
          <ac:chgData name="Tatiana Gálffyová" userId="ef6a5834-b659-47ca-b98e-774fb9f9be31" providerId="ADAL" clId="{B9844208-D9AF-4938-9154-FFAA481522C2}" dt="2020-01-17T10:06:24.112" v="1957" actId="207"/>
          <ac:spMkLst>
            <pc:docMk/>
            <pc:sldMk cId="609027966" sldId="362"/>
            <ac:spMk id="29" creationId="{DB9ED2D4-75C3-4AC8-A511-58947F44FC58}"/>
          </ac:spMkLst>
        </pc:spChg>
        <pc:spChg chg="mod">
          <ac:chgData name="Tatiana Gálffyová" userId="ef6a5834-b659-47ca-b98e-774fb9f9be31" providerId="ADAL" clId="{B9844208-D9AF-4938-9154-FFAA481522C2}" dt="2020-01-17T10:07:22.786" v="1968" actId="208"/>
          <ac:spMkLst>
            <pc:docMk/>
            <pc:sldMk cId="609027966" sldId="362"/>
            <ac:spMk id="31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7T10:07:29.143" v="1970" actId="208"/>
          <ac:spMkLst>
            <pc:docMk/>
            <pc:sldMk cId="609027966" sldId="362"/>
            <ac:spMk id="32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7T10:07:26.236" v="1969" actId="208"/>
          <ac:spMkLst>
            <pc:docMk/>
            <pc:sldMk cId="609027966" sldId="362"/>
            <ac:spMk id="33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7T10:07:10.339" v="1966" actId="208"/>
          <ac:spMkLst>
            <pc:docMk/>
            <pc:sldMk cId="609027966" sldId="362"/>
            <ac:spMk id="38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7T10:07:19.086" v="1967" actId="208"/>
          <ac:spMkLst>
            <pc:docMk/>
            <pc:sldMk cId="609027966" sldId="362"/>
            <ac:spMk id="42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7T10:07:04.175" v="1964" actId="208"/>
          <ac:spMkLst>
            <pc:docMk/>
            <pc:sldMk cId="609027966" sldId="362"/>
            <ac:spMk id="45" creationId="{DD7A63A8-D042-47F7-9D36-5B46415B0A1F}"/>
          </ac:spMkLst>
        </pc:spChg>
        <pc:spChg chg="mod">
          <ac:chgData name="Tatiana Gálffyová" userId="ef6a5834-b659-47ca-b98e-774fb9f9be31" providerId="ADAL" clId="{B9844208-D9AF-4938-9154-FFAA481522C2}" dt="2020-01-17T10:07:32.417" v="1971" actId="208"/>
          <ac:spMkLst>
            <pc:docMk/>
            <pc:sldMk cId="609027966" sldId="362"/>
            <ac:spMk id="49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7T10:05:58.450" v="1955" actId="207"/>
          <ac:spMkLst>
            <pc:docMk/>
            <pc:sldMk cId="609027966" sldId="362"/>
            <ac:spMk id="52" creationId="{D93E6508-6944-44C2-B936-37869E6FC260}"/>
          </ac:spMkLst>
        </pc:spChg>
        <pc:spChg chg="mod">
          <ac:chgData name="Tatiana Gálffyová" userId="ef6a5834-b659-47ca-b98e-774fb9f9be31" providerId="ADAL" clId="{B9844208-D9AF-4938-9154-FFAA481522C2}" dt="2020-01-17T10:05:33.369" v="1951" actId="207"/>
          <ac:spMkLst>
            <pc:docMk/>
            <pc:sldMk cId="609027966" sldId="362"/>
            <ac:spMk id="54" creationId="{C3ABF796-02B2-48C5-A68A-59CF417AA12D}"/>
          </ac:spMkLst>
        </pc:spChg>
        <pc:spChg chg="mod">
          <ac:chgData name="Tatiana Gálffyová" userId="ef6a5834-b659-47ca-b98e-774fb9f9be31" providerId="ADAL" clId="{B9844208-D9AF-4938-9154-FFAA481522C2}" dt="2020-01-17T10:06:00.640" v="1956" actId="207"/>
          <ac:spMkLst>
            <pc:docMk/>
            <pc:sldMk cId="609027966" sldId="362"/>
            <ac:spMk id="55" creationId="{EA226BAC-F056-4775-BE2A-423F5A6AE608}"/>
          </ac:spMkLst>
        </pc:spChg>
        <pc:spChg chg="mod">
          <ac:chgData name="Tatiana Gálffyová" userId="ef6a5834-b659-47ca-b98e-774fb9f9be31" providerId="ADAL" clId="{B9844208-D9AF-4938-9154-FFAA481522C2}" dt="2020-01-17T10:05:36.001" v="1952" actId="207"/>
          <ac:spMkLst>
            <pc:docMk/>
            <pc:sldMk cId="609027966" sldId="362"/>
            <ac:spMk id="56" creationId="{47196CC7-EAF4-456C-9F79-355512CA6A81}"/>
          </ac:spMkLst>
        </pc:spChg>
        <pc:spChg chg="mod">
          <ac:chgData name="Tatiana Gálffyová" userId="ef6a5834-b659-47ca-b98e-774fb9f9be31" providerId="ADAL" clId="{B9844208-D9AF-4938-9154-FFAA481522C2}" dt="2020-01-17T10:06:35.838" v="1958" actId="207"/>
          <ac:spMkLst>
            <pc:docMk/>
            <pc:sldMk cId="609027966" sldId="362"/>
            <ac:spMk id="57" creationId="{BFF6375C-F987-423B-BEC9-8F0B8B59414C}"/>
          </ac:spMkLst>
        </pc:spChg>
        <pc:spChg chg="mod">
          <ac:chgData name="Tatiana Gálffyová" userId="ef6a5834-b659-47ca-b98e-774fb9f9be31" providerId="ADAL" clId="{B9844208-D9AF-4938-9154-FFAA481522C2}" dt="2020-01-17T10:05:40.922" v="1953" actId="207"/>
          <ac:spMkLst>
            <pc:docMk/>
            <pc:sldMk cId="609027966" sldId="362"/>
            <ac:spMk id="58" creationId="{7A5B0873-BFF7-476D-A7E6-6A193D0B3688}"/>
          </ac:spMkLst>
        </pc:spChg>
        <pc:spChg chg="mod">
          <ac:chgData name="Tatiana Gálffyová" userId="ef6a5834-b659-47ca-b98e-774fb9f9be31" providerId="ADAL" clId="{B9844208-D9AF-4938-9154-FFAA481522C2}" dt="2020-01-17T10:06:58.002" v="1963" actId="208"/>
          <ac:spMkLst>
            <pc:docMk/>
            <pc:sldMk cId="609027966" sldId="362"/>
            <ac:spMk id="59" creationId="{88EFDD0B-B319-4D98-B5EB-42DACF6B3B41}"/>
          </ac:spMkLst>
        </pc:spChg>
        <pc:spChg chg="mod">
          <ac:chgData name="Tatiana Gálffyová" userId="ef6a5834-b659-47ca-b98e-774fb9f9be31" providerId="ADAL" clId="{B9844208-D9AF-4938-9154-FFAA481522C2}" dt="2020-01-17T10:07:07.445" v="1965" actId="208"/>
          <ac:spMkLst>
            <pc:docMk/>
            <pc:sldMk cId="609027966" sldId="362"/>
            <ac:spMk id="81" creationId="{CF956074-22CD-488A-ABB9-0C0B14E9B1A0}"/>
          </ac:spMkLst>
        </pc:spChg>
        <pc:picChg chg="add del">
          <ac:chgData name="Tatiana Gálffyová" userId="ef6a5834-b659-47ca-b98e-774fb9f9be31" providerId="ADAL" clId="{B9844208-D9AF-4938-9154-FFAA481522C2}" dt="2020-01-30T08:03:18.693" v="2233" actId="478"/>
          <ac:picMkLst>
            <pc:docMk/>
            <pc:sldMk cId="609027966" sldId="362"/>
            <ac:picMk id="47" creationId="{D1C6B7EE-8865-4EF5-B9AC-E55D897FCDF6}"/>
          </ac:picMkLst>
        </pc:picChg>
        <pc:picChg chg="add">
          <ac:chgData name="Tatiana Gálffyová" userId="ef6a5834-b659-47ca-b98e-774fb9f9be31" providerId="ADAL" clId="{B9844208-D9AF-4938-9154-FFAA481522C2}" dt="2020-01-30T08:03:19.037" v="2234"/>
          <ac:picMkLst>
            <pc:docMk/>
            <pc:sldMk cId="609027966" sldId="362"/>
            <ac:picMk id="48" creationId="{13F6ECF0-C391-4051-BF01-9F511D460FA1}"/>
          </ac:picMkLst>
        </pc:picChg>
        <pc:cxnChg chg="mod">
          <ac:chgData name="Tatiana Gálffyová" userId="ef6a5834-b659-47ca-b98e-774fb9f9be31" providerId="ADAL" clId="{B9844208-D9AF-4938-9154-FFAA481522C2}" dt="2020-01-17T10:06:48.113" v="1960" actId="208"/>
          <ac:cxnSpMkLst>
            <pc:docMk/>
            <pc:sldMk cId="609027966" sldId="362"/>
            <ac:cxnSpMk id="46" creationId="{04395387-9A32-4BEE-AA1D-3FB82B43C962}"/>
          </ac:cxnSpMkLst>
        </pc:cxnChg>
        <pc:cxnChg chg="mod">
          <ac:chgData name="Tatiana Gálffyová" userId="ef6a5834-b659-47ca-b98e-774fb9f9be31" providerId="ADAL" clId="{B9844208-D9AF-4938-9154-FFAA481522C2}" dt="2020-01-17T10:06:54.573" v="1962" actId="208"/>
          <ac:cxnSpMkLst>
            <pc:docMk/>
            <pc:sldMk cId="609027966" sldId="362"/>
            <ac:cxnSpMk id="60" creationId="{AB7906AE-D9F9-4078-8D52-31A09C0BC606}"/>
          </ac:cxnSpMkLst>
        </pc:cxnChg>
        <pc:cxnChg chg="mod">
          <ac:chgData name="Tatiana Gálffyová" userId="ef6a5834-b659-47ca-b98e-774fb9f9be31" providerId="ADAL" clId="{B9844208-D9AF-4938-9154-FFAA481522C2}" dt="2020-01-17T10:06:51.161" v="1961" actId="208"/>
          <ac:cxnSpMkLst>
            <pc:docMk/>
            <pc:sldMk cId="609027966" sldId="362"/>
            <ac:cxnSpMk id="82" creationId="{D2BE4EEA-951B-463D-8F92-896C4275600B}"/>
          </ac:cxnSpMkLst>
        </pc:cxnChg>
        <pc:cxnChg chg="mod">
          <ac:chgData name="Tatiana Gálffyová" userId="ef6a5834-b659-47ca-b98e-774fb9f9be31" providerId="ADAL" clId="{B9844208-D9AF-4938-9154-FFAA481522C2}" dt="2020-01-17T10:06:44.882" v="1959" actId="208"/>
          <ac:cxnSpMkLst>
            <pc:docMk/>
            <pc:sldMk cId="609027966" sldId="362"/>
            <ac:cxnSpMk id="2058" creationId="{66DD294C-6D77-4BDE-A462-F91BFCDD4486}"/>
          </ac:cxnSpMkLst>
        </pc:cxnChg>
      </pc:sldChg>
      <pc:sldChg chg="addSp delSp modSp mod">
        <pc:chgData name="Tatiana Gálffyová" userId="ef6a5834-b659-47ca-b98e-774fb9f9be31" providerId="ADAL" clId="{B9844208-D9AF-4938-9154-FFAA481522C2}" dt="2020-01-30T08:03:12.282" v="2230"/>
        <pc:sldMkLst>
          <pc:docMk/>
          <pc:sldMk cId="419006596" sldId="376"/>
        </pc:sldMkLst>
        <pc:spChg chg="mod">
          <ac:chgData name="Tatiana Gálffyová" userId="ef6a5834-b659-47ca-b98e-774fb9f9be31" providerId="ADAL" clId="{B9844208-D9AF-4938-9154-FFAA481522C2}" dt="2020-01-17T13:25:20.092" v="2136" actId="1076"/>
          <ac:spMkLst>
            <pc:docMk/>
            <pc:sldMk cId="419006596" sldId="376"/>
            <ac:spMk id="12" creationId="{A0B5F904-434C-42D4-98B1-0E8D46F02E69}"/>
          </ac:spMkLst>
        </pc:spChg>
        <pc:graphicFrameChg chg="add mod">
          <ac:chgData name="Tatiana Gálffyová" userId="ef6a5834-b659-47ca-b98e-774fb9f9be31" providerId="ADAL" clId="{B9844208-D9AF-4938-9154-FFAA481522C2}" dt="2020-01-17T13:25:42.678" v="2147"/>
          <ac:graphicFrameMkLst>
            <pc:docMk/>
            <pc:sldMk cId="419006596" sldId="376"/>
            <ac:graphicFrameMk id="8" creationId="{D397F716-C165-4088-AFA1-988D1EB02263}"/>
          </ac:graphicFrameMkLst>
        </pc:graphicFrameChg>
        <pc:graphicFrameChg chg="del">
          <ac:chgData name="Tatiana Gálffyová" userId="ef6a5834-b659-47ca-b98e-774fb9f9be31" providerId="ADAL" clId="{B9844208-D9AF-4938-9154-FFAA481522C2}" dt="2020-01-17T13:20:47.142" v="2024" actId="478"/>
          <ac:graphicFrameMkLst>
            <pc:docMk/>
            <pc:sldMk cId="419006596" sldId="376"/>
            <ac:graphicFrameMk id="13" creationId="{D397F716-C165-4088-AFA1-988D1EB02263}"/>
          </ac:graphicFrameMkLst>
        </pc:graphicFrameChg>
        <pc:picChg chg="add del">
          <ac:chgData name="Tatiana Gálffyová" userId="ef6a5834-b659-47ca-b98e-774fb9f9be31" providerId="ADAL" clId="{B9844208-D9AF-4938-9154-FFAA481522C2}" dt="2020-01-30T08:03:11.797" v="2229" actId="478"/>
          <ac:picMkLst>
            <pc:docMk/>
            <pc:sldMk cId="419006596" sldId="376"/>
            <ac:picMk id="7" creationId="{78D5FDC4-1C37-4072-B786-C6C8D8D032EB}"/>
          </ac:picMkLst>
        </pc:picChg>
        <pc:picChg chg="add">
          <ac:chgData name="Tatiana Gálffyová" userId="ef6a5834-b659-47ca-b98e-774fb9f9be31" providerId="ADAL" clId="{B9844208-D9AF-4938-9154-FFAA481522C2}" dt="2020-01-30T08:03:12.282" v="2230"/>
          <ac:picMkLst>
            <pc:docMk/>
            <pc:sldMk cId="419006596" sldId="376"/>
            <ac:picMk id="13" creationId="{3C99A472-45E7-4AFD-B5E8-FF763A24AA98}"/>
          </ac:picMkLst>
        </pc:picChg>
      </pc:sldChg>
      <pc:sldChg chg="addSp modSp add ord setBg modAnim">
        <pc:chgData name="Tatiana Gálffyová" userId="ef6a5834-b659-47ca-b98e-774fb9f9be31" providerId="ADAL" clId="{B9844208-D9AF-4938-9154-FFAA481522C2}" dt="2020-01-17T10:11:05.465" v="2023"/>
        <pc:sldMkLst>
          <pc:docMk/>
          <pc:sldMk cId="1843555017" sldId="377"/>
        </pc:sldMkLst>
        <pc:spChg chg="mod">
          <ac:chgData name="Tatiana Gálffyová" userId="ef6a5834-b659-47ca-b98e-774fb9f9be31" providerId="ADAL" clId="{B9844208-D9AF-4938-9154-FFAA481522C2}" dt="2020-01-17T10:08:05.907" v="1974" actId="1076"/>
          <ac:spMkLst>
            <pc:docMk/>
            <pc:sldMk cId="1843555017" sldId="377"/>
            <ac:spMk id="2" creationId="{00000000-0000-0000-0000-000000000000}"/>
          </ac:spMkLst>
        </pc:spChg>
        <pc:spChg chg="mod">
          <ac:chgData name="Tatiana Gálffyová" userId="ef6a5834-b659-47ca-b98e-774fb9f9be31" providerId="ADAL" clId="{B9844208-D9AF-4938-9154-FFAA481522C2}" dt="2020-01-17T10:09:49.263" v="2001" actId="1076"/>
          <ac:spMkLst>
            <pc:docMk/>
            <pc:sldMk cId="1843555017" sldId="377"/>
            <ac:spMk id="10" creationId="{BFC9261E-AFF5-4EF2-8037-5793EFDB5617}"/>
          </ac:spMkLst>
        </pc:spChg>
        <pc:spChg chg="mod ord">
          <ac:chgData name="Tatiana Gálffyová" userId="ef6a5834-b659-47ca-b98e-774fb9f9be31" providerId="ADAL" clId="{B9844208-D9AF-4938-9154-FFAA481522C2}" dt="2020-01-17T10:10:23.318" v="2007" actId="167"/>
          <ac:spMkLst>
            <pc:docMk/>
            <pc:sldMk cId="1843555017" sldId="377"/>
            <ac:spMk id="27" creationId="{AF6E37F1-9B51-4988-AB35-353DAE930A22}"/>
          </ac:spMkLst>
        </pc:spChg>
        <pc:spChg chg="mod">
          <ac:chgData name="Tatiana Gálffyová" userId="ef6a5834-b659-47ca-b98e-774fb9f9be31" providerId="ADAL" clId="{B9844208-D9AF-4938-9154-FFAA481522C2}" dt="2020-01-17T09:57:52.933" v="1945" actId="1076"/>
          <ac:spMkLst>
            <pc:docMk/>
            <pc:sldMk cId="1843555017" sldId="377"/>
            <ac:spMk id="28" creationId="{9C60DF05-2E71-4F0A-8E1F-39098471FB9C}"/>
          </ac:spMkLst>
        </pc:spChg>
        <pc:spChg chg="mod">
          <ac:chgData name="Tatiana Gálffyová" userId="ef6a5834-b659-47ca-b98e-774fb9f9be31" providerId="ADAL" clId="{B9844208-D9AF-4938-9154-FFAA481522C2}" dt="2020-01-17T09:57:52.933" v="1945" actId="1076"/>
          <ac:spMkLst>
            <pc:docMk/>
            <pc:sldMk cId="1843555017" sldId="377"/>
            <ac:spMk id="29" creationId="{335517DC-496E-4B40-AB37-50359873AC5E}"/>
          </ac:spMkLst>
        </pc:spChg>
        <pc:spChg chg="mod">
          <ac:chgData name="Tatiana Gálffyová" userId="ef6a5834-b659-47ca-b98e-774fb9f9be31" providerId="ADAL" clId="{B9844208-D9AF-4938-9154-FFAA481522C2}" dt="2020-01-17T09:57:52.933" v="1945" actId="1076"/>
          <ac:spMkLst>
            <pc:docMk/>
            <pc:sldMk cId="1843555017" sldId="377"/>
            <ac:spMk id="30" creationId="{4E0D7F7D-CDA7-4208-9B90-4D0DA09A78C5}"/>
          </ac:spMkLst>
        </pc:spChg>
        <pc:spChg chg="mod">
          <ac:chgData name="Tatiana Gálffyová" userId="ef6a5834-b659-47ca-b98e-774fb9f9be31" providerId="ADAL" clId="{B9844208-D9AF-4938-9154-FFAA481522C2}" dt="2020-01-17T09:57:52.933" v="1945" actId="1076"/>
          <ac:spMkLst>
            <pc:docMk/>
            <pc:sldMk cId="1843555017" sldId="377"/>
            <ac:spMk id="31" creationId="{37B08DE3-E3D5-4084-857E-ED6DC8ED4DD0}"/>
          </ac:spMkLst>
        </pc:spChg>
        <pc:spChg chg="mod">
          <ac:chgData name="Tatiana Gálffyová" userId="ef6a5834-b659-47ca-b98e-774fb9f9be31" providerId="ADAL" clId="{B9844208-D9AF-4938-9154-FFAA481522C2}" dt="2020-01-17T10:09:09.410" v="1994" actId="1076"/>
          <ac:spMkLst>
            <pc:docMk/>
            <pc:sldMk cId="1843555017" sldId="377"/>
            <ac:spMk id="34" creationId="{BC7A0C99-F705-41DF-A88E-B8B19FFBAF5B}"/>
          </ac:spMkLst>
        </pc:spChg>
        <pc:picChg chg="add">
          <ac:chgData name="Tatiana Gálffyová" userId="ef6a5834-b659-47ca-b98e-774fb9f9be31" providerId="ADAL" clId="{B9844208-D9AF-4938-9154-FFAA481522C2}" dt="2020-01-17T09:59:11.294" v="1949"/>
          <ac:picMkLst>
            <pc:docMk/>
            <pc:sldMk cId="1843555017" sldId="377"/>
            <ac:picMk id="11" creationId="{BC2E8B43-F1A8-434D-B92C-0D694BD3F723}"/>
          </ac:picMkLst>
        </pc:picChg>
        <pc:picChg chg="mod">
          <ac:chgData name="Tatiana Gálffyová" userId="ef6a5834-b659-47ca-b98e-774fb9f9be31" providerId="ADAL" clId="{B9844208-D9AF-4938-9154-FFAA481522C2}" dt="2020-01-17T10:07:59.757" v="1973" actId="207"/>
          <ac:picMkLst>
            <pc:docMk/>
            <pc:sldMk cId="1843555017" sldId="377"/>
            <ac:picMk id="17" creationId="{1C6A409F-3786-4357-AB73-7152FEC14AF2}"/>
          </ac:picMkLst>
        </pc:picChg>
        <pc:cxnChg chg="add mod">
          <ac:chgData name="Tatiana Gálffyová" userId="ef6a5834-b659-47ca-b98e-774fb9f9be31" providerId="ADAL" clId="{B9844208-D9AF-4938-9154-FFAA481522C2}" dt="2020-01-17T10:08:35.183" v="1982" actId="208"/>
          <ac:cxnSpMkLst>
            <pc:docMk/>
            <pc:sldMk cId="1843555017" sldId="377"/>
            <ac:cxnSpMk id="12" creationId="{91B129BD-E04B-492F-938F-E4C34A715A1E}"/>
          </ac:cxnSpMkLst>
        </pc:cxnChg>
        <pc:cxnChg chg="add mod">
          <ac:chgData name="Tatiana Gálffyová" userId="ef6a5834-b659-47ca-b98e-774fb9f9be31" providerId="ADAL" clId="{B9844208-D9AF-4938-9154-FFAA481522C2}" dt="2020-01-17T10:08:50.319" v="1985" actId="1076"/>
          <ac:cxnSpMkLst>
            <pc:docMk/>
            <pc:sldMk cId="1843555017" sldId="377"/>
            <ac:cxnSpMk id="15" creationId="{F6058D41-184E-4950-A7E7-E27BFDD9151D}"/>
          </ac:cxnSpMkLst>
        </pc:cxnChg>
      </pc:sldChg>
      <pc:sldChg chg="addSp delSp">
        <pc:chgData name="Tatiana Gálffyová" userId="ef6a5834-b659-47ca-b98e-774fb9f9be31" providerId="ADAL" clId="{B9844208-D9AF-4938-9154-FFAA481522C2}" dt="2020-01-30T08:03:22.230" v="2236"/>
        <pc:sldMkLst>
          <pc:docMk/>
          <pc:sldMk cId="3542144996" sldId="377"/>
        </pc:sldMkLst>
        <pc:picChg chg="del">
          <ac:chgData name="Tatiana Gálffyová" userId="ef6a5834-b659-47ca-b98e-774fb9f9be31" providerId="ADAL" clId="{B9844208-D9AF-4938-9154-FFAA481522C2}" dt="2020-01-30T08:03:21.927" v="2235" actId="478"/>
          <ac:picMkLst>
            <pc:docMk/>
            <pc:sldMk cId="3542144996" sldId="377"/>
            <ac:picMk id="11" creationId="{BC2E8B43-F1A8-434D-B92C-0D694BD3F723}"/>
          </ac:picMkLst>
        </pc:picChg>
        <pc:picChg chg="add">
          <ac:chgData name="Tatiana Gálffyová" userId="ef6a5834-b659-47ca-b98e-774fb9f9be31" providerId="ADAL" clId="{B9844208-D9AF-4938-9154-FFAA481522C2}" dt="2020-01-30T08:03:22.230" v="2236"/>
          <ac:picMkLst>
            <pc:docMk/>
            <pc:sldMk cId="3542144996" sldId="377"/>
            <ac:picMk id="14" creationId="{05B1DB52-9D90-4AA4-89A7-EB832CA4F22D}"/>
          </ac:picMkLst>
        </pc:picChg>
      </pc:sldChg>
      <pc:sldChg chg="addSp delSp modAnim">
        <pc:chgData name="Tatiana Gálffyová" userId="ef6a5834-b659-47ca-b98e-774fb9f9be31" providerId="ADAL" clId="{B9844208-D9AF-4938-9154-FFAA481522C2}" dt="2020-01-30T08:03:05.147" v="2226"/>
        <pc:sldMkLst>
          <pc:docMk/>
          <pc:sldMk cId="2601803901" sldId="381"/>
        </pc:sldMkLst>
        <pc:picChg chg="add del">
          <ac:chgData name="Tatiana Gálffyová" userId="ef6a5834-b659-47ca-b98e-774fb9f9be31" providerId="ADAL" clId="{B9844208-D9AF-4938-9154-FFAA481522C2}" dt="2020-01-30T08:03:04.884" v="2225" actId="478"/>
          <ac:picMkLst>
            <pc:docMk/>
            <pc:sldMk cId="2601803901" sldId="381"/>
            <ac:picMk id="32" creationId="{5C1EBDE8-0419-467A-8390-33DF3C8B4BDD}"/>
          </ac:picMkLst>
        </pc:picChg>
        <pc:picChg chg="add">
          <ac:chgData name="Tatiana Gálffyová" userId="ef6a5834-b659-47ca-b98e-774fb9f9be31" providerId="ADAL" clId="{B9844208-D9AF-4938-9154-FFAA481522C2}" dt="2020-01-30T08:03:05.147" v="2226"/>
          <ac:picMkLst>
            <pc:docMk/>
            <pc:sldMk cId="2601803901" sldId="381"/>
            <ac:picMk id="34" creationId="{E3DBE347-D96B-4611-9659-297D60B42C2B}"/>
          </ac:picMkLst>
        </pc:picChg>
      </pc:sldChg>
      <pc:sldChg chg="addSp delSp modSp mod">
        <pc:chgData name="Tatiana Gálffyová" userId="ef6a5834-b659-47ca-b98e-774fb9f9be31" providerId="ADAL" clId="{B9844208-D9AF-4938-9154-FFAA481522C2}" dt="2020-01-30T08:03:08.713" v="2228"/>
        <pc:sldMkLst>
          <pc:docMk/>
          <pc:sldMk cId="1522139659" sldId="382"/>
        </pc:sldMkLst>
        <pc:spChg chg="del">
          <ac:chgData name="Tatiana Gálffyová" userId="ef6a5834-b659-47ca-b98e-774fb9f9be31" providerId="ADAL" clId="{B9844208-D9AF-4938-9154-FFAA481522C2}" dt="2020-01-17T13:50:45.137" v="2151" actId="478"/>
          <ac:spMkLst>
            <pc:docMk/>
            <pc:sldMk cId="1522139659" sldId="382"/>
            <ac:spMk id="13" creationId="{D3AA8F22-0F02-4659-9179-A60CFC97A787}"/>
          </ac:spMkLst>
        </pc:spChg>
        <pc:spChg chg="add">
          <ac:chgData name="Tatiana Gálffyová" userId="ef6a5834-b659-47ca-b98e-774fb9f9be31" providerId="ADAL" clId="{B9844208-D9AF-4938-9154-FFAA481522C2}" dt="2020-01-17T13:50:45.584" v="2152"/>
          <ac:spMkLst>
            <pc:docMk/>
            <pc:sldMk cId="1522139659" sldId="382"/>
            <ac:spMk id="16" creationId="{0B5928DA-A844-4E15-AD69-B1A2C3A54F26}"/>
          </ac:spMkLst>
        </pc:spChg>
        <pc:graphicFrameChg chg="del">
          <ac:chgData name="Tatiana Gálffyová" userId="ef6a5834-b659-47ca-b98e-774fb9f9be31" providerId="ADAL" clId="{B9844208-D9AF-4938-9154-FFAA481522C2}" dt="2020-01-17T13:50:30.855" v="2150" actId="478"/>
          <ac:graphicFrameMkLst>
            <pc:docMk/>
            <pc:sldMk cId="1522139659" sldId="382"/>
            <ac:graphicFrameMk id="14" creationId="{0BCAAC5A-44EB-4088-AF3E-EA6A1FBD4A48}"/>
          </ac:graphicFrameMkLst>
        </pc:graphicFrameChg>
        <pc:graphicFrameChg chg="add mod">
          <ac:chgData name="Tatiana Gálffyová" userId="ef6a5834-b659-47ca-b98e-774fb9f9be31" providerId="ADAL" clId="{B9844208-D9AF-4938-9154-FFAA481522C2}" dt="2020-01-17T13:51:51.982" v="2166" actId="403"/>
          <ac:graphicFrameMkLst>
            <pc:docMk/>
            <pc:sldMk cId="1522139659" sldId="382"/>
            <ac:graphicFrameMk id="17" creationId="{0BCAAC5A-44EB-4088-AF3E-EA6A1FBD4A48}"/>
          </ac:graphicFrameMkLst>
        </pc:graphicFrameChg>
        <pc:picChg chg="add">
          <ac:chgData name="Tatiana Gálffyová" userId="ef6a5834-b659-47ca-b98e-774fb9f9be31" providerId="ADAL" clId="{B9844208-D9AF-4938-9154-FFAA481522C2}" dt="2020-01-30T08:03:08.713" v="2228"/>
          <ac:picMkLst>
            <pc:docMk/>
            <pc:sldMk cId="1522139659" sldId="382"/>
            <ac:picMk id="13" creationId="{79705156-C3D4-4993-B9AB-AE131F918066}"/>
          </ac:picMkLst>
        </pc:picChg>
        <pc:picChg chg="add del">
          <ac:chgData name="Tatiana Gálffyová" userId="ef6a5834-b659-47ca-b98e-774fb9f9be31" providerId="ADAL" clId="{B9844208-D9AF-4938-9154-FFAA481522C2}" dt="2020-01-30T08:03:08.416" v="2227" actId="478"/>
          <ac:picMkLst>
            <pc:docMk/>
            <pc:sldMk cId="1522139659" sldId="382"/>
            <ac:picMk id="15" creationId="{17FE7BB4-8313-43C4-8047-067737F687FE}"/>
          </ac:picMkLst>
        </pc:picChg>
      </pc:sldChg>
      <pc:sldChg chg="addSp delSp modSp mod modAnim">
        <pc:chgData name="Tatiana Gálffyová" userId="ef6a5834-b659-47ca-b98e-774fb9f9be31" providerId="ADAL" clId="{B9844208-D9AF-4938-9154-FFAA481522C2}" dt="2020-01-30T08:03:16.274" v="2232"/>
        <pc:sldMkLst>
          <pc:docMk/>
          <pc:sldMk cId="3075078315" sldId="384"/>
        </pc:sldMkLst>
        <pc:graphicFrameChg chg="mod">
          <ac:chgData name="Tatiana Gálffyová" userId="ef6a5834-b659-47ca-b98e-774fb9f9be31" providerId="ADAL" clId="{B9844208-D9AF-4938-9154-FFAA481522C2}" dt="2020-01-20T09:20:43.503" v="2186" actId="1036"/>
          <ac:graphicFrameMkLst>
            <pc:docMk/>
            <pc:sldMk cId="3075078315" sldId="384"/>
            <ac:graphicFrameMk id="8" creationId="{CD361E56-05C1-4114-A92E-84427B081496}"/>
          </ac:graphicFrameMkLst>
        </pc:graphicFrameChg>
        <pc:graphicFrameChg chg="mod">
          <ac:chgData name="Tatiana Gálffyová" userId="ef6a5834-b659-47ca-b98e-774fb9f9be31" providerId="ADAL" clId="{B9844208-D9AF-4938-9154-FFAA481522C2}" dt="2020-01-20T09:20:15.167" v="2175" actId="1076"/>
          <ac:graphicFrameMkLst>
            <pc:docMk/>
            <pc:sldMk cId="3075078315" sldId="384"/>
            <ac:graphicFrameMk id="9" creationId="{6DEDF4E1-B1C5-4AED-B81E-32531436FB7C}"/>
          </ac:graphicFrameMkLst>
        </pc:graphicFrameChg>
        <pc:picChg chg="add del">
          <ac:chgData name="Tatiana Gálffyová" userId="ef6a5834-b659-47ca-b98e-774fb9f9be31" providerId="ADAL" clId="{B9844208-D9AF-4938-9154-FFAA481522C2}" dt="2020-01-30T08:03:15.957" v="2231" actId="478"/>
          <ac:picMkLst>
            <pc:docMk/>
            <pc:sldMk cId="3075078315" sldId="384"/>
            <ac:picMk id="10" creationId="{95C2FA44-C8DF-4774-A48F-CCA36B3EBB70}"/>
          </ac:picMkLst>
        </pc:picChg>
        <pc:picChg chg="add">
          <ac:chgData name="Tatiana Gálffyová" userId="ef6a5834-b659-47ca-b98e-774fb9f9be31" providerId="ADAL" clId="{B9844208-D9AF-4938-9154-FFAA481522C2}" dt="2020-01-30T08:03:16.274" v="2232"/>
          <ac:picMkLst>
            <pc:docMk/>
            <pc:sldMk cId="3075078315" sldId="384"/>
            <ac:picMk id="11" creationId="{7A12CFCA-3B2B-4680-BB9C-A4ECD24D136A}"/>
          </ac:picMkLst>
        </pc:picChg>
      </pc:sldChg>
      <pc:sldChg chg="addSp delSp modSp">
        <pc:chgData name="Tatiana Gálffyová" userId="ef6a5834-b659-47ca-b98e-774fb9f9be31" providerId="ADAL" clId="{B9844208-D9AF-4938-9154-FFAA481522C2}" dt="2020-01-30T08:02:53.643" v="2220"/>
        <pc:sldMkLst>
          <pc:docMk/>
          <pc:sldMk cId="1167380719" sldId="385"/>
        </pc:sldMkLst>
        <pc:spChg chg="mod">
          <ac:chgData name="Tatiana Gálffyová" userId="ef6a5834-b659-47ca-b98e-774fb9f9be31" providerId="ADAL" clId="{B9844208-D9AF-4938-9154-FFAA481522C2}" dt="2020-01-16T14:27:19.405" v="604" actId="207"/>
          <ac:spMkLst>
            <pc:docMk/>
            <pc:sldMk cId="1167380719" sldId="385"/>
            <ac:spMk id="2" creationId="{3D7B9D74-59B5-4B77-A608-B3DAC58DDFB0}"/>
          </ac:spMkLst>
        </pc:spChg>
        <pc:spChg chg="add mod">
          <ac:chgData name="Tatiana Gálffyová" userId="ef6a5834-b659-47ca-b98e-774fb9f9be31" providerId="ADAL" clId="{B9844208-D9AF-4938-9154-FFAA481522C2}" dt="2020-01-16T14:27:33.755" v="606" actId="207"/>
          <ac:spMkLst>
            <pc:docMk/>
            <pc:sldMk cId="1167380719" sldId="385"/>
            <ac:spMk id="5" creationId="{3F688ABE-B551-4D67-BF1D-B1A3A4A9F084}"/>
          </ac:spMkLst>
        </pc:spChg>
        <pc:spChg chg="add mod">
          <ac:chgData name="Tatiana Gálffyová" userId="ef6a5834-b659-47ca-b98e-774fb9f9be31" providerId="ADAL" clId="{B9844208-D9AF-4938-9154-FFAA481522C2}" dt="2020-01-16T14:27:38.559" v="607" actId="207"/>
          <ac:spMkLst>
            <pc:docMk/>
            <pc:sldMk cId="1167380719" sldId="385"/>
            <ac:spMk id="8" creationId="{EAA33525-CACB-424B-925F-269D903E8697}"/>
          </ac:spMkLst>
        </pc:spChg>
        <pc:spChg chg="add mod">
          <ac:chgData name="Tatiana Gálffyová" userId="ef6a5834-b659-47ca-b98e-774fb9f9be31" providerId="ADAL" clId="{B9844208-D9AF-4938-9154-FFAA481522C2}" dt="2020-01-16T14:12:12.784" v="537" actId="1035"/>
          <ac:spMkLst>
            <pc:docMk/>
            <pc:sldMk cId="1167380719" sldId="385"/>
            <ac:spMk id="13" creationId="{F0DECED6-D172-4754-A80B-FE0965BEC681}"/>
          </ac:spMkLst>
        </pc:spChg>
        <pc:spChg chg="add del mod ord">
          <ac:chgData name="Tatiana Gálffyová" userId="ef6a5834-b659-47ca-b98e-774fb9f9be31" providerId="ADAL" clId="{B9844208-D9AF-4938-9154-FFAA481522C2}" dt="2020-01-16T14:00:52.168" v="274" actId="478"/>
          <ac:spMkLst>
            <pc:docMk/>
            <pc:sldMk cId="1167380719" sldId="385"/>
            <ac:spMk id="14" creationId="{E6D8B642-9F2D-4528-9328-D680AAB2AF59}"/>
          </ac:spMkLst>
        </pc:spChg>
        <pc:spChg chg="add mod">
          <ac:chgData name="Tatiana Gálffyová" userId="ef6a5834-b659-47ca-b98e-774fb9f9be31" providerId="ADAL" clId="{B9844208-D9AF-4938-9154-FFAA481522C2}" dt="2020-01-16T14:28:07.633" v="612" actId="208"/>
          <ac:spMkLst>
            <pc:docMk/>
            <pc:sldMk cId="1167380719" sldId="385"/>
            <ac:spMk id="21" creationId="{FD890AA1-C3E6-4DA0-B065-DC9F3B0D028D}"/>
          </ac:spMkLst>
        </pc:spChg>
        <pc:spChg chg="add mod">
          <ac:chgData name="Tatiana Gálffyová" userId="ef6a5834-b659-47ca-b98e-774fb9f9be31" providerId="ADAL" clId="{B9844208-D9AF-4938-9154-FFAA481522C2}" dt="2020-01-16T14:00:31.001" v="268" actId="1076"/>
          <ac:spMkLst>
            <pc:docMk/>
            <pc:sldMk cId="1167380719" sldId="385"/>
            <ac:spMk id="22" creationId="{DD58DF62-CA1B-4F59-8ED9-3634D65EDEF1}"/>
          </ac:spMkLst>
        </pc:spChg>
        <pc:spChg chg="add del mod">
          <ac:chgData name="Tatiana Gálffyová" userId="ef6a5834-b659-47ca-b98e-774fb9f9be31" providerId="ADAL" clId="{B9844208-D9AF-4938-9154-FFAA481522C2}" dt="2020-01-16T14:00:35.165" v="270" actId="478"/>
          <ac:spMkLst>
            <pc:docMk/>
            <pc:sldMk cId="1167380719" sldId="385"/>
            <ac:spMk id="23" creationId="{0B9C6DC1-990A-4E00-8DA1-8A10F97F2222}"/>
          </ac:spMkLst>
        </pc:spChg>
        <pc:spChg chg="add del mod">
          <ac:chgData name="Tatiana Gálffyová" userId="ef6a5834-b659-47ca-b98e-774fb9f9be31" providerId="ADAL" clId="{B9844208-D9AF-4938-9154-FFAA481522C2}" dt="2020-01-16T14:00:43.275" v="272" actId="478"/>
          <ac:spMkLst>
            <pc:docMk/>
            <pc:sldMk cId="1167380719" sldId="385"/>
            <ac:spMk id="24" creationId="{1E46E987-B7FA-4105-8EE8-C1D88CDCD0CD}"/>
          </ac:spMkLst>
        </pc:spChg>
        <pc:spChg chg="add mod">
          <ac:chgData name="Tatiana Gálffyová" userId="ef6a5834-b659-47ca-b98e-774fb9f9be31" providerId="ADAL" clId="{B9844208-D9AF-4938-9154-FFAA481522C2}" dt="2020-01-16T14:28:10.952" v="613" actId="208"/>
          <ac:spMkLst>
            <pc:docMk/>
            <pc:sldMk cId="1167380719" sldId="385"/>
            <ac:spMk id="25" creationId="{33F3A86F-D42E-45EF-897E-7F9C93FCB26A}"/>
          </ac:spMkLst>
        </pc:spChg>
        <pc:spChg chg="add mod">
          <ac:chgData name="Tatiana Gálffyová" userId="ef6a5834-b659-47ca-b98e-774fb9f9be31" providerId="ADAL" clId="{B9844208-D9AF-4938-9154-FFAA481522C2}" dt="2020-01-16T14:27:58.641" v="610" actId="208"/>
          <ac:spMkLst>
            <pc:docMk/>
            <pc:sldMk cId="1167380719" sldId="385"/>
            <ac:spMk id="26" creationId="{8E0561CF-EF40-4B51-BF14-B477F3889576}"/>
          </ac:spMkLst>
        </pc:spChg>
        <pc:spChg chg="add mod">
          <ac:chgData name="Tatiana Gálffyová" userId="ef6a5834-b659-47ca-b98e-774fb9f9be31" providerId="ADAL" clId="{B9844208-D9AF-4938-9154-FFAA481522C2}" dt="2020-01-16T14:28:15.119" v="614" actId="208"/>
          <ac:spMkLst>
            <pc:docMk/>
            <pc:sldMk cId="1167380719" sldId="385"/>
            <ac:spMk id="27" creationId="{AC4EA90E-31FC-4189-A85A-7DEF50638C64}"/>
          </ac:spMkLst>
        </pc:spChg>
        <pc:spChg chg="add mod">
          <ac:chgData name="Tatiana Gálffyová" userId="ef6a5834-b659-47ca-b98e-774fb9f9be31" providerId="ADAL" clId="{B9844208-D9AF-4938-9154-FFAA481522C2}" dt="2020-01-16T14:28:19.407" v="615" actId="208"/>
          <ac:spMkLst>
            <pc:docMk/>
            <pc:sldMk cId="1167380719" sldId="385"/>
            <ac:spMk id="28" creationId="{FAB25C4F-9DAC-4116-8C5B-7D9A41777B24}"/>
          </ac:spMkLst>
        </pc:spChg>
        <pc:spChg chg="add mod">
          <ac:chgData name="Tatiana Gálffyová" userId="ef6a5834-b659-47ca-b98e-774fb9f9be31" providerId="ADAL" clId="{B9844208-D9AF-4938-9154-FFAA481522C2}" dt="2020-01-16T14:01:45.354" v="326" actId="1076"/>
          <ac:spMkLst>
            <pc:docMk/>
            <pc:sldMk cId="1167380719" sldId="385"/>
            <ac:spMk id="29" creationId="{40B28C15-05FF-4E51-99E1-9A5AC64743B9}"/>
          </ac:spMkLst>
        </pc:spChg>
        <pc:spChg chg="add mod">
          <ac:chgData name="Tatiana Gálffyová" userId="ef6a5834-b659-47ca-b98e-774fb9f9be31" providerId="ADAL" clId="{B9844208-D9AF-4938-9154-FFAA481522C2}" dt="2020-01-16T14:02:36.700" v="359" actId="1076"/>
          <ac:spMkLst>
            <pc:docMk/>
            <pc:sldMk cId="1167380719" sldId="385"/>
            <ac:spMk id="30" creationId="{2044E22C-5592-4101-8EB9-C1A9661C43ED}"/>
          </ac:spMkLst>
        </pc:spChg>
        <pc:spChg chg="add mod">
          <ac:chgData name="Tatiana Gálffyová" userId="ef6a5834-b659-47ca-b98e-774fb9f9be31" providerId="ADAL" clId="{B9844208-D9AF-4938-9154-FFAA481522C2}" dt="2020-01-16T14:02:56.989" v="380" actId="1076"/>
          <ac:spMkLst>
            <pc:docMk/>
            <pc:sldMk cId="1167380719" sldId="385"/>
            <ac:spMk id="31" creationId="{70765B97-0F5F-4FC2-AE5F-037CEEDAD905}"/>
          </ac:spMkLst>
        </pc:spChg>
        <pc:spChg chg="add mod">
          <ac:chgData name="Tatiana Gálffyová" userId="ef6a5834-b659-47ca-b98e-774fb9f9be31" providerId="ADAL" clId="{B9844208-D9AF-4938-9154-FFAA481522C2}" dt="2020-01-16T14:11:14.788" v="508" actId="20577"/>
          <ac:spMkLst>
            <pc:docMk/>
            <pc:sldMk cId="1167380719" sldId="385"/>
            <ac:spMk id="47" creationId="{F11E3CC7-6C1C-4822-8E8C-8C6EEF4C7030}"/>
          </ac:spMkLst>
        </pc:spChg>
        <pc:spChg chg="add mod">
          <ac:chgData name="Tatiana Gálffyová" userId="ef6a5834-b659-47ca-b98e-774fb9f9be31" providerId="ADAL" clId="{B9844208-D9AF-4938-9154-FFAA481522C2}" dt="2020-01-16T14:11:03.885" v="504" actId="121"/>
          <ac:spMkLst>
            <pc:docMk/>
            <pc:sldMk cId="1167380719" sldId="385"/>
            <ac:spMk id="48" creationId="{036EB0D3-A829-4414-B71C-E3080F9EAF8B}"/>
          </ac:spMkLst>
        </pc:spChg>
        <pc:spChg chg="add mod">
          <ac:chgData name="Tatiana Gálffyová" userId="ef6a5834-b659-47ca-b98e-774fb9f9be31" providerId="ADAL" clId="{B9844208-D9AF-4938-9154-FFAA481522C2}" dt="2020-01-16T14:16:37.238" v="577" actId="1076"/>
          <ac:spMkLst>
            <pc:docMk/>
            <pc:sldMk cId="1167380719" sldId="385"/>
            <ac:spMk id="49" creationId="{611F0335-C495-4B8E-A1C4-7DE4ADEC964F}"/>
          </ac:spMkLst>
        </pc:spChg>
        <pc:spChg chg="add mod">
          <ac:chgData name="Tatiana Gálffyová" userId="ef6a5834-b659-47ca-b98e-774fb9f9be31" providerId="ADAL" clId="{B9844208-D9AF-4938-9154-FFAA481522C2}" dt="2020-01-16T14:12:59.004" v="542" actId="20577"/>
          <ac:spMkLst>
            <pc:docMk/>
            <pc:sldMk cId="1167380719" sldId="385"/>
            <ac:spMk id="50" creationId="{7E94E472-FA0E-4681-A2D6-D965F8D24B4B}"/>
          </ac:spMkLst>
        </pc:spChg>
        <pc:spChg chg="add mod">
          <ac:chgData name="Tatiana Gálffyová" userId="ef6a5834-b659-47ca-b98e-774fb9f9be31" providerId="ADAL" clId="{B9844208-D9AF-4938-9154-FFAA481522C2}" dt="2020-01-16T14:22:26.211" v="591" actId="20577"/>
          <ac:spMkLst>
            <pc:docMk/>
            <pc:sldMk cId="1167380719" sldId="385"/>
            <ac:spMk id="51" creationId="{828D53CC-2950-46AB-9B89-AFA347774013}"/>
          </ac:spMkLst>
        </pc:spChg>
        <pc:spChg chg="add mod">
          <ac:chgData name="Tatiana Gálffyová" userId="ef6a5834-b659-47ca-b98e-774fb9f9be31" providerId="ADAL" clId="{B9844208-D9AF-4938-9154-FFAA481522C2}" dt="2020-01-16T14:21:24.672" v="584" actId="20577"/>
          <ac:spMkLst>
            <pc:docMk/>
            <pc:sldMk cId="1167380719" sldId="385"/>
            <ac:spMk id="52" creationId="{850FD79F-E94F-4853-AF55-197478DD9AE7}"/>
          </ac:spMkLst>
        </pc:spChg>
        <pc:spChg chg="add mod">
          <ac:chgData name="Tatiana Gálffyová" userId="ef6a5834-b659-47ca-b98e-774fb9f9be31" providerId="ADAL" clId="{B9844208-D9AF-4938-9154-FFAA481522C2}" dt="2020-01-16T14:17:08.059" v="581" actId="1076"/>
          <ac:spMkLst>
            <pc:docMk/>
            <pc:sldMk cId="1167380719" sldId="385"/>
            <ac:spMk id="53" creationId="{86BA7345-3C2D-4007-B372-AD69A0CA19D7}"/>
          </ac:spMkLst>
        </pc:spChg>
        <pc:spChg chg="add mod">
          <ac:chgData name="Tatiana Gálffyová" userId="ef6a5834-b659-47ca-b98e-774fb9f9be31" providerId="ADAL" clId="{B9844208-D9AF-4938-9154-FFAA481522C2}" dt="2020-01-16T14:16:29.216" v="576" actId="20577"/>
          <ac:spMkLst>
            <pc:docMk/>
            <pc:sldMk cId="1167380719" sldId="385"/>
            <ac:spMk id="54" creationId="{A3668EA8-95D3-4673-B565-820CC0F291BB}"/>
          </ac:spMkLst>
        </pc:spChg>
        <pc:spChg chg="add mod">
          <ac:chgData name="Tatiana Gálffyová" userId="ef6a5834-b659-47ca-b98e-774fb9f9be31" providerId="ADAL" clId="{B9844208-D9AF-4938-9154-FFAA481522C2}" dt="2020-01-16T14:16:03.401" v="570" actId="20577"/>
          <ac:spMkLst>
            <pc:docMk/>
            <pc:sldMk cId="1167380719" sldId="385"/>
            <ac:spMk id="55" creationId="{F04D33CF-4A0E-448C-BDA8-E2C98D1ED81F}"/>
          </ac:spMkLst>
        </pc:spChg>
        <pc:spChg chg="add mod">
          <ac:chgData name="Tatiana Gálffyová" userId="ef6a5834-b659-47ca-b98e-774fb9f9be31" providerId="ADAL" clId="{B9844208-D9AF-4938-9154-FFAA481522C2}" dt="2020-01-16T14:17:05.236" v="580" actId="1076"/>
          <ac:spMkLst>
            <pc:docMk/>
            <pc:sldMk cId="1167380719" sldId="385"/>
            <ac:spMk id="56" creationId="{C0566858-8A39-449D-BB3A-31025C606E00}"/>
          </ac:spMkLst>
        </pc:spChg>
        <pc:picChg chg="add del mod modCrop">
          <ac:chgData name="Tatiana Gálffyová" userId="ef6a5834-b659-47ca-b98e-774fb9f9be31" providerId="ADAL" clId="{B9844208-D9AF-4938-9154-FFAA481522C2}" dt="2020-01-16T13:48:58.009" v="29" actId="478"/>
          <ac:picMkLst>
            <pc:docMk/>
            <pc:sldMk cId="1167380719" sldId="385"/>
            <ac:picMk id="4" creationId="{241BC98A-1C0B-42F7-BEE9-D1044A7A9C23}"/>
          </ac:picMkLst>
        </pc:picChg>
        <pc:picChg chg="add mod">
          <ac:chgData name="Tatiana Gálffyová" userId="ef6a5834-b659-47ca-b98e-774fb9f9be31" providerId="ADAL" clId="{B9844208-D9AF-4938-9154-FFAA481522C2}" dt="2020-01-16T14:07:30.016" v="438" actId="1038"/>
          <ac:picMkLst>
            <pc:docMk/>
            <pc:sldMk cId="1167380719" sldId="385"/>
            <ac:picMk id="36" creationId="{E4526F33-BDEE-4AA8-BB5E-27F0CD0D8CC8}"/>
          </ac:picMkLst>
        </pc:picChg>
        <pc:picChg chg="add del mod">
          <ac:chgData name="Tatiana Gálffyová" userId="ef6a5834-b659-47ca-b98e-774fb9f9be31" providerId="ADAL" clId="{B9844208-D9AF-4938-9154-FFAA481522C2}" dt="2020-01-30T08:02:53.348" v="2219" actId="478"/>
          <ac:picMkLst>
            <pc:docMk/>
            <pc:sldMk cId="1167380719" sldId="385"/>
            <ac:picMk id="37" creationId="{BC15B1ED-56C7-45BD-A9A1-57A7C9F8721F}"/>
          </ac:picMkLst>
        </pc:picChg>
        <pc:picChg chg="add">
          <ac:chgData name="Tatiana Gálffyová" userId="ef6a5834-b659-47ca-b98e-774fb9f9be31" providerId="ADAL" clId="{B9844208-D9AF-4938-9154-FFAA481522C2}" dt="2020-01-30T08:02:53.643" v="2220"/>
          <ac:picMkLst>
            <pc:docMk/>
            <pc:sldMk cId="1167380719" sldId="385"/>
            <ac:picMk id="38" creationId="{52815E4A-E5BD-4845-B308-D19E77446C99}"/>
          </ac:picMkLst>
        </pc:picChg>
        <pc:picChg chg="add del mod">
          <ac:chgData name="Tatiana Gálffyová" userId="ef6a5834-b659-47ca-b98e-774fb9f9be31" providerId="ADAL" clId="{B9844208-D9AF-4938-9154-FFAA481522C2}" dt="2020-01-16T13:49:19.515" v="54" actId="478"/>
          <ac:picMkLst>
            <pc:docMk/>
            <pc:sldMk cId="1167380719" sldId="385"/>
            <ac:picMk id="1026" creationId="{4D1F4F09-5F1A-47E2-BB25-948180CBF768}"/>
          </ac:picMkLst>
        </pc:picChg>
        <pc:picChg chg="add del mod">
          <ac:chgData name="Tatiana Gálffyová" userId="ef6a5834-b659-47ca-b98e-774fb9f9be31" providerId="ADAL" clId="{B9844208-D9AF-4938-9154-FFAA481522C2}" dt="2020-01-16T13:58:56.606" v="206" actId="478"/>
          <ac:picMkLst>
            <pc:docMk/>
            <pc:sldMk cId="1167380719" sldId="385"/>
            <ac:picMk id="1028" creationId="{7D306A20-50DE-4F0C-865B-637E1D4C3594}"/>
          </ac:picMkLst>
        </pc:picChg>
        <pc:picChg chg="add mod">
          <ac:chgData name="Tatiana Gálffyová" userId="ef6a5834-b659-47ca-b98e-774fb9f9be31" providerId="ADAL" clId="{B9844208-D9AF-4938-9154-FFAA481522C2}" dt="2020-01-16T14:26:08.069" v="597"/>
          <ac:picMkLst>
            <pc:docMk/>
            <pc:sldMk cId="1167380719" sldId="385"/>
            <ac:picMk id="1030" creationId="{2F7277A6-BA1A-41A8-986C-38B02E3E4F5A}"/>
          </ac:picMkLst>
        </pc:picChg>
        <pc:picChg chg="add mod">
          <ac:chgData name="Tatiana Gálffyová" userId="ef6a5834-b659-47ca-b98e-774fb9f9be31" providerId="ADAL" clId="{B9844208-D9AF-4938-9154-FFAA481522C2}" dt="2020-01-16T14:26:11.937" v="598"/>
          <ac:picMkLst>
            <pc:docMk/>
            <pc:sldMk cId="1167380719" sldId="385"/>
            <ac:picMk id="1032" creationId="{6B1AC631-C7F8-41F9-8DB8-D110DBC39255}"/>
          </ac:picMkLst>
        </pc:picChg>
        <pc:picChg chg="add mod">
          <ac:chgData name="Tatiana Gálffyová" userId="ef6a5834-b659-47ca-b98e-774fb9f9be31" providerId="ADAL" clId="{B9844208-D9AF-4938-9154-FFAA481522C2}" dt="2020-01-16T14:26:16.282" v="599"/>
          <ac:picMkLst>
            <pc:docMk/>
            <pc:sldMk cId="1167380719" sldId="385"/>
            <ac:picMk id="1034" creationId="{7B0B974A-32B8-4BF3-A029-B6FE193286A7}"/>
          </ac:picMkLst>
        </pc:picChg>
        <pc:picChg chg="add mod">
          <ac:chgData name="Tatiana Gálffyová" userId="ef6a5834-b659-47ca-b98e-774fb9f9be31" providerId="ADAL" clId="{B9844208-D9AF-4938-9154-FFAA481522C2}" dt="2020-01-16T14:06:06.052" v="417" actId="1036"/>
          <ac:picMkLst>
            <pc:docMk/>
            <pc:sldMk cId="1167380719" sldId="385"/>
            <ac:picMk id="1036" creationId="{3A6CE54A-0549-4EE5-9451-2A9FA77E2756}"/>
          </ac:picMkLst>
        </pc:picChg>
        <pc:picChg chg="add mod">
          <ac:chgData name="Tatiana Gálffyová" userId="ef6a5834-b659-47ca-b98e-774fb9f9be31" providerId="ADAL" clId="{B9844208-D9AF-4938-9154-FFAA481522C2}" dt="2020-01-16T14:07:03.796" v="422" actId="1076"/>
          <ac:picMkLst>
            <pc:docMk/>
            <pc:sldMk cId="1167380719" sldId="385"/>
            <ac:picMk id="1038" creationId="{913F42FE-F800-4290-9FFC-BCA345C9C4F0}"/>
          </ac:picMkLst>
        </pc:picChg>
        <pc:cxnChg chg="mod">
          <ac:chgData name="Tatiana Gálffyová" userId="ef6a5834-b659-47ca-b98e-774fb9f9be31" providerId="ADAL" clId="{B9844208-D9AF-4938-9154-FFAA481522C2}" dt="2020-01-16T13:51:00.559" v="125" actId="14100"/>
          <ac:cxnSpMkLst>
            <pc:docMk/>
            <pc:sldMk cId="1167380719" sldId="385"/>
            <ac:cxnSpMk id="7" creationId="{3C2F6D05-7201-41A0-9D2C-2B5D1FFE20A0}"/>
          </ac:cxnSpMkLst>
        </pc:cxnChg>
        <pc:cxnChg chg="add mod">
          <ac:chgData name="Tatiana Gálffyová" userId="ef6a5834-b659-47ca-b98e-774fb9f9be31" providerId="ADAL" clId="{B9844208-D9AF-4938-9154-FFAA481522C2}" dt="2020-01-16T13:56:33.245" v="194" actId="14100"/>
          <ac:cxnSpMkLst>
            <pc:docMk/>
            <pc:sldMk cId="1167380719" sldId="385"/>
            <ac:cxnSpMk id="9" creationId="{D5889C61-5D85-47A6-8DD8-136AC2C4F258}"/>
          </ac:cxnSpMkLst>
        </pc:cxnChg>
        <pc:cxnChg chg="add del mod">
          <ac:chgData name="Tatiana Gálffyová" userId="ef6a5834-b659-47ca-b98e-774fb9f9be31" providerId="ADAL" clId="{B9844208-D9AF-4938-9154-FFAA481522C2}" dt="2020-01-16T14:08:20.523" v="451" actId="478"/>
          <ac:cxnSpMkLst>
            <pc:docMk/>
            <pc:sldMk cId="1167380719" sldId="385"/>
            <ac:cxnSpMk id="37" creationId="{898A7171-5FD1-4991-AB06-79131E88C077}"/>
          </ac:cxnSpMkLst>
        </pc:cxnChg>
        <pc:cxnChg chg="add mod">
          <ac:chgData name="Tatiana Gálffyová" userId="ef6a5834-b659-47ca-b98e-774fb9f9be31" providerId="ADAL" clId="{B9844208-D9AF-4938-9154-FFAA481522C2}" dt="2020-01-16T14:08:16.091" v="449" actId="14100"/>
          <ac:cxnSpMkLst>
            <pc:docMk/>
            <pc:sldMk cId="1167380719" sldId="385"/>
            <ac:cxnSpMk id="39" creationId="{5FCEB0AE-65E0-424F-B363-3FE28C8B9AAB}"/>
          </ac:cxnSpMkLst>
        </pc:cxnChg>
        <pc:cxnChg chg="add del mod">
          <ac:chgData name="Tatiana Gálffyová" userId="ef6a5834-b659-47ca-b98e-774fb9f9be31" providerId="ADAL" clId="{B9844208-D9AF-4938-9154-FFAA481522C2}" dt="2020-01-16T14:08:08.808" v="448" actId="478"/>
          <ac:cxnSpMkLst>
            <pc:docMk/>
            <pc:sldMk cId="1167380719" sldId="385"/>
            <ac:cxnSpMk id="40" creationId="{7DBA40C7-89E1-4442-8AF6-8A971D93CC44}"/>
          </ac:cxnSpMkLst>
        </pc:cxnChg>
        <pc:cxnChg chg="add mod">
          <ac:chgData name="Tatiana Gálffyová" userId="ef6a5834-b659-47ca-b98e-774fb9f9be31" providerId="ADAL" clId="{B9844208-D9AF-4938-9154-FFAA481522C2}" dt="2020-01-16T14:08:33.151" v="455" actId="1036"/>
          <ac:cxnSpMkLst>
            <pc:docMk/>
            <pc:sldMk cId="1167380719" sldId="385"/>
            <ac:cxnSpMk id="43" creationId="{5E248597-FF63-4C74-B67F-1AB626CAD322}"/>
          </ac:cxnSpMkLst>
        </pc:cxnChg>
        <pc:cxnChg chg="add mod">
          <ac:chgData name="Tatiana Gálffyová" userId="ef6a5834-b659-47ca-b98e-774fb9f9be31" providerId="ADAL" clId="{B9844208-D9AF-4938-9154-FFAA481522C2}" dt="2020-01-16T14:08:39.911" v="457" actId="1076"/>
          <ac:cxnSpMkLst>
            <pc:docMk/>
            <pc:sldMk cId="1167380719" sldId="385"/>
            <ac:cxnSpMk id="45" creationId="{484ECF4B-7722-4A4C-84A9-ECFB1504DC55}"/>
          </ac:cxnSpMkLst>
        </pc:cxnChg>
        <pc:cxnChg chg="add mod">
          <ac:chgData name="Tatiana Gálffyová" userId="ef6a5834-b659-47ca-b98e-774fb9f9be31" providerId="ADAL" clId="{B9844208-D9AF-4938-9154-FFAA481522C2}" dt="2020-01-16T14:08:44.438" v="459" actId="1076"/>
          <ac:cxnSpMkLst>
            <pc:docMk/>
            <pc:sldMk cId="1167380719" sldId="385"/>
            <ac:cxnSpMk id="46" creationId="{D7852BFD-9F34-4247-B4D4-420686077A0F}"/>
          </ac:cxnSpMkLst>
        </pc:cxnChg>
      </pc:sldChg>
      <pc:sldChg chg="addSp delSp modSp add delAnim modAnim">
        <pc:chgData name="Tatiana Gálffyová" userId="ef6a5834-b659-47ca-b98e-774fb9f9be31" providerId="ADAL" clId="{B9844208-D9AF-4938-9154-FFAA481522C2}" dt="2020-01-17T09:54:51.521" v="1931"/>
        <pc:sldMkLst>
          <pc:docMk/>
          <pc:sldMk cId="2523294904" sldId="473"/>
        </pc:sldMkLst>
        <pc:spChg chg="mod">
          <ac:chgData name="Tatiana Gálffyová" userId="ef6a5834-b659-47ca-b98e-774fb9f9be31" providerId="ADAL" clId="{B9844208-D9AF-4938-9154-FFAA481522C2}" dt="2020-01-16T14:38:19.990" v="642" actId="207"/>
          <ac:spMkLst>
            <pc:docMk/>
            <pc:sldMk cId="2523294904" sldId="473"/>
            <ac:spMk id="2" creationId="{AE26BAE9-0D55-4C15-B64A-7ECCA503E9C7}"/>
          </ac:spMkLst>
        </pc:spChg>
        <pc:spChg chg="mod">
          <ac:chgData name="Tatiana Gálffyová" userId="ef6a5834-b659-47ca-b98e-774fb9f9be31" providerId="ADAL" clId="{B9844208-D9AF-4938-9154-FFAA481522C2}" dt="2020-01-16T14:44:14.777" v="842" actId="1076"/>
          <ac:spMkLst>
            <pc:docMk/>
            <pc:sldMk cId="2523294904" sldId="473"/>
            <ac:spMk id="9" creationId="{6B7A4A34-FFC1-4B38-8C39-68E91876B2E0}"/>
          </ac:spMkLst>
        </pc:spChg>
        <pc:spChg chg="mod">
          <ac:chgData name="Tatiana Gálffyová" userId="ef6a5834-b659-47ca-b98e-774fb9f9be31" providerId="ADAL" clId="{B9844208-D9AF-4938-9154-FFAA481522C2}" dt="2020-01-16T14:45:16.231" v="1064" actId="1037"/>
          <ac:spMkLst>
            <pc:docMk/>
            <pc:sldMk cId="2523294904" sldId="473"/>
            <ac:spMk id="78" creationId="{A5839D53-E1CB-4EB7-9A5F-8CB4874B63B9}"/>
          </ac:spMkLst>
        </pc:spChg>
        <pc:spChg chg="mod">
          <ac:chgData name="Tatiana Gálffyová" userId="ef6a5834-b659-47ca-b98e-774fb9f9be31" providerId="ADAL" clId="{B9844208-D9AF-4938-9154-FFAA481522C2}" dt="2020-01-16T14:45:42.914" v="1211" actId="1036"/>
          <ac:spMkLst>
            <pc:docMk/>
            <pc:sldMk cId="2523294904" sldId="473"/>
            <ac:spMk id="80" creationId="{F0AC7713-5429-4275-9317-419BA5DE87D5}"/>
          </ac:spMkLst>
        </pc:spChg>
        <pc:spChg chg="mod">
          <ac:chgData name="Tatiana Gálffyová" userId="ef6a5834-b659-47ca-b98e-774fb9f9be31" providerId="ADAL" clId="{B9844208-D9AF-4938-9154-FFAA481522C2}" dt="2020-01-16T14:45:29.201" v="1132" actId="1036"/>
          <ac:spMkLst>
            <pc:docMk/>
            <pc:sldMk cId="2523294904" sldId="473"/>
            <ac:spMk id="81" creationId="{C8B53C6C-3B68-440C-97F1-64F380921C37}"/>
          </ac:spMkLst>
        </pc:spChg>
        <pc:spChg chg="mod">
          <ac:chgData name="Tatiana Gálffyová" userId="ef6a5834-b659-47ca-b98e-774fb9f9be31" providerId="ADAL" clId="{B9844208-D9AF-4938-9154-FFAA481522C2}" dt="2020-01-16T14:45:50.097" v="1212" actId="1076"/>
          <ac:spMkLst>
            <pc:docMk/>
            <pc:sldMk cId="2523294904" sldId="473"/>
            <ac:spMk id="82" creationId="{0C75D018-037D-464A-9954-0F67595AE4E3}"/>
          </ac:spMkLst>
        </pc:spChg>
        <pc:spChg chg="mod">
          <ac:chgData name="Tatiana Gálffyová" userId="ef6a5834-b659-47ca-b98e-774fb9f9be31" providerId="ADAL" clId="{B9844208-D9AF-4938-9154-FFAA481522C2}" dt="2020-01-16T14:42:28.417" v="828" actId="1076"/>
          <ac:spMkLst>
            <pc:docMk/>
            <pc:sldMk cId="2523294904" sldId="473"/>
            <ac:spMk id="84" creationId="{8C9CC0DD-F88E-4C95-813B-59D4877D392F}"/>
          </ac:spMkLst>
        </pc:spChg>
        <pc:spChg chg="mod">
          <ac:chgData name="Tatiana Gálffyová" userId="ef6a5834-b659-47ca-b98e-774fb9f9be31" providerId="ADAL" clId="{B9844208-D9AF-4938-9154-FFAA481522C2}" dt="2020-01-16T14:44:57.332" v="1002" actId="1038"/>
          <ac:spMkLst>
            <pc:docMk/>
            <pc:sldMk cId="2523294904" sldId="473"/>
            <ac:spMk id="88" creationId="{A965D9CF-BD2C-4C05-8966-6C25C4E4BB93}"/>
          </ac:spMkLst>
        </pc:spChg>
        <pc:grpChg chg="mod">
          <ac:chgData name="Tatiana Gálffyová" userId="ef6a5834-b659-47ca-b98e-774fb9f9be31" providerId="ADAL" clId="{B9844208-D9AF-4938-9154-FFAA481522C2}" dt="2020-01-16T14:42:57.468" v="832" actId="1076"/>
          <ac:grpSpMkLst>
            <pc:docMk/>
            <pc:sldMk cId="2523294904" sldId="473"/>
            <ac:grpSpMk id="3" creationId="{E19BE89E-1504-4262-9F70-323C46D4DFD5}"/>
          </ac:grpSpMkLst>
        </pc:grpChg>
        <pc:grpChg chg="mod">
          <ac:chgData name="Tatiana Gálffyová" userId="ef6a5834-b659-47ca-b98e-774fb9f9be31" providerId="ADAL" clId="{B9844208-D9AF-4938-9154-FFAA481522C2}" dt="2020-01-16T14:42:51.833" v="831" actId="1076"/>
          <ac:grpSpMkLst>
            <pc:docMk/>
            <pc:sldMk cId="2523294904" sldId="473"/>
            <ac:grpSpMk id="5" creationId="{C08189A3-0730-4EA8-BDE1-23F7A587774F}"/>
          </ac:grpSpMkLst>
        </pc:grpChg>
        <pc:grpChg chg="mod">
          <ac:chgData name="Tatiana Gálffyová" userId="ef6a5834-b659-47ca-b98e-774fb9f9be31" providerId="ADAL" clId="{B9844208-D9AF-4938-9154-FFAA481522C2}" dt="2020-01-16T14:42:32.760" v="829" actId="1076"/>
          <ac:grpSpMkLst>
            <pc:docMk/>
            <pc:sldMk cId="2523294904" sldId="473"/>
            <ac:grpSpMk id="7" creationId="{EC1F9D5E-55D3-4601-9B1C-5039EBD3ACDD}"/>
          </ac:grpSpMkLst>
        </pc:grpChg>
        <pc:grpChg chg="del">
          <ac:chgData name="Tatiana Gálffyová" userId="ef6a5834-b659-47ca-b98e-774fb9f9be31" providerId="ADAL" clId="{B9844208-D9AF-4938-9154-FFAA481522C2}" dt="2020-01-16T14:42:21.492" v="826" actId="478"/>
          <ac:grpSpMkLst>
            <pc:docMk/>
            <pc:sldMk cId="2523294904" sldId="473"/>
            <ac:grpSpMk id="8" creationId="{7075893F-00BC-4C30-9413-FF84BE666509}"/>
          </ac:grpSpMkLst>
        </pc:grpChg>
        <pc:graphicFrameChg chg="mod ord">
          <ac:chgData name="Tatiana Gálffyová" userId="ef6a5834-b659-47ca-b98e-774fb9f9be31" providerId="ADAL" clId="{B9844208-D9AF-4938-9154-FFAA481522C2}" dt="2020-01-16T14:46:37.775" v="1215" actId="166"/>
          <ac:graphicFrameMkLst>
            <pc:docMk/>
            <pc:sldMk cId="2523294904" sldId="473"/>
            <ac:graphicFrameMk id="47" creationId="{8E11C946-4BFE-4C1C-A6FB-6A7C038E1CAA}"/>
          </ac:graphicFrameMkLst>
        </pc:graphicFrameChg>
        <pc:graphicFrameChg chg="add mod">
          <ac:chgData name="Tatiana Gálffyová" userId="ef6a5834-b659-47ca-b98e-774fb9f9be31" providerId="ADAL" clId="{B9844208-D9AF-4938-9154-FFAA481522C2}" dt="2020-01-16T14:43:31.265" v="839" actId="571"/>
          <ac:graphicFrameMkLst>
            <pc:docMk/>
            <pc:sldMk cId="2523294904" sldId="473"/>
            <ac:graphicFrameMk id="56" creationId="{0E41FD1C-6C00-4B70-A757-863F5409C446}"/>
          </ac:graphicFrameMkLst>
        </pc:graphicFrameChg>
        <pc:picChg chg="add">
          <ac:chgData name="Tatiana Gálffyová" userId="ef6a5834-b659-47ca-b98e-774fb9f9be31" providerId="ADAL" clId="{B9844208-D9AF-4938-9154-FFAA481522C2}" dt="2020-01-17T09:54:51.521" v="1931"/>
          <ac:picMkLst>
            <pc:docMk/>
            <pc:sldMk cId="2523294904" sldId="473"/>
            <ac:picMk id="34" creationId="{1D5F1E81-8FFC-4C25-9C77-44B6957BA55B}"/>
          </ac:picMkLst>
        </pc:picChg>
        <pc:picChg chg="mod">
          <ac:chgData name="Tatiana Gálffyová" userId="ef6a5834-b659-47ca-b98e-774fb9f9be31" providerId="ADAL" clId="{B9844208-D9AF-4938-9154-FFAA481522C2}" dt="2020-01-16T14:45:06.408" v="1059" actId="1038"/>
          <ac:picMkLst>
            <pc:docMk/>
            <pc:sldMk cId="2523294904" sldId="473"/>
            <ac:picMk id="53" creationId="{6FCF6F89-1D5F-4489-9240-60390690A620}"/>
          </ac:picMkLst>
        </pc:picChg>
        <pc:picChg chg="mod">
          <ac:chgData name="Tatiana Gálffyová" userId="ef6a5834-b659-47ca-b98e-774fb9f9be31" providerId="ADAL" clId="{B9844208-D9AF-4938-9154-FFAA481522C2}" dt="2020-01-16T14:45:13.420" v="1062" actId="1037"/>
          <ac:picMkLst>
            <pc:docMk/>
            <pc:sldMk cId="2523294904" sldId="473"/>
            <ac:picMk id="70" creationId="{DB9DBC3C-35D8-43EF-AEFE-C3F09FDF212D}"/>
          </ac:picMkLst>
        </pc:picChg>
        <pc:picChg chg="mod">
          <ac:chgData name="Tatiana Gálffyová" userId="ef6a5834-b659-47ca-b98e-774fb9f9be31" providerId="ADAL" clId="{B9844208-D9AF-4938-9154-FFAA481522C2}" dt="2020-01-16T14:43:11.490" v="833" actId="1076"/>
          <ac:picMkLst>
            <pc:docMk/>
            <pc:sldMk cId="2523294904" sldId="473"/>
            <ac:picMk id="71" creationId="{9661E4E7-4928-4F5C-B1D4-E18CEC58D4E8}"/>
          </ac:picMkLst>
        </pc:picChg>
        <pc:cxnChg chg="mod">
          <ac:chgData name="Tatiana Gálffyová" userId="ef6a5834-b659-47ca-b98e-774fb9f9be31" providerId="ADAL" clId="{B9844208-D9AF-4938-9154-FFAA481522C2}" dt="2020-01-16T14:44:19.863" v="843" actId="1076"/>
          <ac:cxnSpMkLst>
            <pc:docMk/>
            <pc:sldMk cId="2523294904" sldId="473"/>
            <ac:cxnSpMk id="6" creationId="{6A831142-A075-4537-8E1D-F16ACAC398DC}"/>
          </ac:cxnSpMkLst>
        </pc:cxnChg>
        <pc:cxnChg chg="mod">
          <ac:chgData name="Tatiana Gálffyová" userId="ef6a5834-b659-47ca-b98e-774fb9f9be31" providerId="ADAL" clId="{B9844208-D9AF-4938-9154-FFAA481522C2}" dt="2020-01-16T14:40:29.020" v="670" actId="1035"/>
          <ac:cxnSpMkLst>
            <pc:docMk/>
            <pc:sldMk cId="2523294904" sldId="473"/>
            <ac:cxnSpMk id="19" creationId="{ADFA393F-71A5-42AF-9243-4E8265C9F4D5}"/>
          </ac:cxnSpMkLst>
        </pc:cxnChg>
        <pc:cxnChg chg="del">
          <ac:chgData name="Tatiana Gálffyová" userId="ef6a5834-b659-47ca-b98e-774fb9f9be31" providerId="ADAL" clId="{B9844208-D9AF-4938-9154-FFAA481522C2}" dt="2020-01-16T14:40:18.800" v="644" actId="478"/>
          <ac:cxnSpMkLst>
            <pc:docMk/>
            <pc:sldMk cId="2523294904" sldId="473"/>
            <ac:cxnSpMk id="48" creationId="{93C9A9F2-1A45-4702-B491-9661CE6927D2}"/>
          </ac:cxnSpMkLst>
        </pc:cxnChg>
        <pc:cxnChg chg="mod">
          <ac:chgData name="Tatiana Gálffyová" userId="ef6a5834-b659-47ca-b98e-774fb9f9be31" providerId="ADAL" clId="{B9844208-D9AF-4938-9154-FFAA481522C2}" dt="2020-01-16T14:41:10.197" v="706" actId="1036"/>
          <ac:cxnSpMkLst>
            <pc:docMk/>
            <pc:sldMk cId="2523294904" sldId="473"/>
            <ac:cxnSpMk id="49" creationId="{B0DC44BD-4665-4A91-89C1-9FDE1D9F65B4}"/>
          </ac:cxnSpMkLst>
        </pc:cxnChg>
        <pc:cxnChg chg="mod">
          <ac:chgData name="Tatiana Gálffyová" userId="ef6a5834-b659-47ca-b98e-774fb9f9be31" providerId="ADAL" clId="{B9844208-D9AF-4938-9154-FFAA481522C2}" dt="2020-01-16T14:41:19.798" v="709" actId="1036"/>
          <ac:cxnSpMkLst>
            <pc:docMk/>
            <pc:sldMk cId="2523294904" sldId="473"/>
            <ac:cxnSpMk id="50" creationId="{689CBD54-909B-42DF-A2E5-7F4D912C4B02}"/>
          </ac:cxnSpMkLst>
        </pc:cxnChg>
        <pc:cxnChg chg="del">
          <ac:chgData name="Tatiana Gálffyová" userId="ef6a5834-b659-47ca-b98e-774fb9f9be31" providerId="ADAL" clId="{B9844208-D9AF-4938-9154-FFAA481522C2}" dt="2020-01-16T14:40:38.517" v="672" actId="478"/>
          <ac:cxnSpMkLst>
            <pc:docMk/>
            <pc:sldMk cId="2523294904" sldId="473"/>
            <ac:cxnSpMk id="51" creationId="{A5D39E65-89B0-482E-93E9-59C203A43E85}"/>
          </ac:cxnSpMkLst>
        </pc:cxnChg>
        <pc:cxnChg chg="mod">
          <ac:chgData name="Tatiana Gálffyová" userId="ef6a5834-b659-47ca-b98e-774fb9f9be31" providerId="ADAL" clId="{B9844208-D9AF-4938-9154-FFAA481522C2}" dt="2020-01-16T14:41:32.022" v="728" actId="1036"/>
          <ac:cxnSpMkLst>
            <pc:docMk/>
            <pc:sldMk cId="2523294904" sldId="473"/>
            <ac:cxnSpMk id="52" creationId="{E07D7627-524E-4417-A058-359F6E9E1845}"/>
          </ac:cxnSpMkLst>
        </pc:cxnChg>
        <pc:cxnChg chg="add del mod">
          <ac:chgData name="Tatiana Gálffyová" userId="ef6a5834-b659-47ca-b98e-774fb9f9be31" providerId="ADAL" clId="{B9844208-D9AF-4938-9154-FFAA481522C2}" dt="2020-01-16T14:45:55.485" v="1213" actId="478"/>
          <ac:cxnSpMkLst>
            <pc:docMk/>
            <pc:sldMk cId="2523294904" sldId="473"/>
            <ac:cxnSpMk id="54" creationId="{E489B6CC-F5B1-4235-B375-FA0E4CA7A417}"/>
          </ac:cxnSpMkLst>
        </pc:cxnChg>
      </pc:sldChg>
      <pc:sldChg chg="addSp delSp">
        <pc:chgData name="Tatiana Gálffyová" userId="ef6a5834-b659-47ca-b98e-774fb9f9be31" providerId="ADAL" clId="{B9844208-D9AF-4938-9154-FFAA481522C2}" dt="2020-01-30T08:02:50.458" v="2218"/>
        <pc:sldMkLst>
          <pc:docMk/>
          <pc:sldMk cId="3263581547" sldId="473"/>
        </pc:sldMkLst>
        <pc:picChg chg="del">
          <ac:chgData name="Tatiana Gálffyová" userId="ef6a5834-b659-47ca-b98e-774fb9f9be31" providerId="ADAL" clId="{B9844208-D9AF-4938-9154-FFAA481522C2}" dt="2020-01-30T08:02:50.147" v="2217" actId="478"/>
          <ac:picMkLst>
            <pc:docMk/>
            <pc:sldMk cId="3263581547" sldId="473"/>
            <ac:picMk id="34" creationId="{1D5F1E81-8FFC-4C25-9C77-44B6957BA55B}"/>
          </ac:picMkLst>
        </pc:picChg>
        <pc:picChg chg="add">
          <ac:chgData name="Tatiana Gálffyová" userId="ef6a5834-b659-47ca-b98e-774fb9f9be31" providerId="ADAL" clId="{B9844208-D9AF-4938-9154-FFAA481522C2}" dt="2020-01-30T08:02:50.458" v="2218"/>
          <ac:picMkLst>
            <pc:docMk/>
            <pc:sldMk cId="3263581547" sldId="473"/>
            <ac:picMk id="42" creationId="{E4EA7382-96CD-4F3A-87B8-453D5B12DBEE}"/>
          </ac:picMkLst>
        </pc:picChg>
      </pc:sldChg>
      <pc:sldChg chg="addSp delSp modSp add ord delAnim modAnim">
        <pc:chgData name="Tatiana Gálffyová" userId="ef6a5834-b659-47ca-b98e-774fb9f9be31" providerId="ADAL" clId="{B9844208-D9AF-4938-9154-FFAA481522C2}" dt="2020-01-17T09:54:53.825" v="1932"/>
        <pc:sldMkLst>
          <pc:docMk/>
          <pc:sldMk cId="1121685386" sldId="474"/>
        </pc:sldMkLst>
        <pc:spChg chg="mod">
          <ac:chgData name="Tatiana Gálffyová" userId="ef6a5834-b659-47ca-b98e-774fb9f9be31" providerId="ADAL" clId="{B9844208-D9AF-4938-9154-FFAA481522C2}" dt="2020-01-16T14:49:07.240" v="1219" actId="207"/>
          <ac:spMkLst>
            <pc:docMk/>
            <pc:sldMk cId="1121685386" sldId="474"/>
            <ac:spMk id="2" creationId="{AE26BAE9-0D55-4C15-B64A-7ECCA503E9C7}"/>
          </ac:spMkLst>
        </pc:spChg>
        <pc:spChg chg="mod">
          <ac:chgData name="Tatiana Gálffyová" userId="ef6a5834-b659-47ca-b98e-774fb9f9be31" providerId="ADAL" clId="{B9844208-D9AF-4938-9154-FFAA481522C2}" dt="2020-01-16T14:59:39.448" v="1650" actId="1076"/>
          <ac:spMkLst>
            <pc:docMk/>
            <pc:sldMk cId="1121685386" sldId="474"/>
            <ac:spMk id="36" creationId="{E128A9FF-2FA2-46E5-AE0A-DA45CF3C5174}"/>
          </ac:spMkLst>
        </pc:spChg>
        <pc:spChg chg="mod">
          <ac:chgData name="Tatiana Gálffyová" userId="ef6a5834-b659-47ca-b98e-774fb9f9be31" providerId="ADAL" clId="{B9844208-D9AF-4938-9154-FFAA481522C2}" dt="2020-01-17T05:21:14.790" v="1915" actId="1076"/>
          <ac:spMkLst>
            <pc:docMk/>
            <pc:sldMk cId="1121685386" sldId="474"/>
            <ac:spMk id="38" creationId="{A84D6B07-C3E9-4C41-A944-856725E59559}"/>
          </ac:spMkLst>
        </pc:spChg>
        <pc:spChg chg="add del mod">
          <ac:chgData name="Tatiana Gálffyová" userId="ef6a5834-b659-47ca-b98e-774fb9f9be31" providerId="ADAL" clId="{B9844208-D9AF-4938-9154-FFAA481522C2}" dt="2020-01-17T05:21:09.297" v="1914" actId="478"/>
          <ac:spMkLst>
            <pc:docMk/>
            <pc:sldMk cId="1121685386" sldId="474"/>
            <ac:spMk id="42" creationId="{96C3EEEA-14FB-4FB9-A4B0-6F5971957679}"/>
          </ac:spMkLst>
        </pc:spChg>
        <pc:spChg chg="mod">
          <ac:chgData name="Tatiana Gálffyová" userId="ef6a5834-b659-47ca-b98e-774fb9f9be31" providerId="ADAL" clId="{B9844208-D9AF-4938-9154-FFAA481522C2}" dt="2020-01-16T14:54:35.029" v="1549" actId="1038"/>
          <ac:spMkLst>
            <pc:docMk/>
            <pc:sldMk cId="1121685386" sldId="474"/>
            <ac:spMk id="74" creationId="{312A22EF-5F7A-4A40-BC1F-D67705619CC6}"/>
          </ac:spMkLst>
        </pc:spChg>
        <pc:spChg chg="mod">
          <ac:chgData name="Tatiana Gálffyová" userId="ef6a5834-b659-47ca-b98e-774fb9f9be31" providerId="ADAL" clId="{B9844208-D9AF-4938-9154-FFAA481522C2}" dt="2020-01-16T14:54:06.293" v="1483" actId="1037"/>
          <ac:spMkLst>
            <pc:docMk/>
            <pc:sldMk cId="1121685386" sldId="474"/>
            <ac:spMk id="75" creationId="{037070CA-5D23-41A3-B0A3-B8B703229424}"/>
          </ac:spMkLst>
        </pc:spChg>
        <pc:spChg chg="del">
          <ac:chgData name="Tatiana Gálffyová" userId="ef6a5834-b659-47ca-b98e-774fb9f9be31" providerId="ADAL" clId="{B9844208-D9AF-4938-9154-FFAA481522C2}" dt="2020-01-16T14:50:35.252" v="1243" actId="478"/>
          <ac:spMkLst>
            <pc:docMk/>
            <pc:sldMk cId="1121685386" sldId="474"/>
            <ac:spMk id="76" creationId="{88F878D4-5C70-40B1-B5EB-725E748288FF}"/>
          </ac:spMkLst>
        </pc:spChg>
        <pc:grpChg chg="add mod">
          <ac:chgData name="Tatiana Gálffyová" userId="ef6a5834-b659-47ca-b98e-774fb9f9be31" providerId="ADAL" clId="{B9844208-D9AF-4938-9154-FFAA481522C2}" dt="2020-01-16T14:53:00.057" v="1353" actId="1076"/>
          <ac:grpSpMkLst>
            <pc:docMk/>
            <pc:sldMk cId="1121685386" sldId="474"/>
            <ac:grpSpMk id="3" creationId="{7D82A215-6E2A-4D83-BDF0-461A36D3D551}"/>
          </ac:grpSpMkLst>
        </pc:grpChg>
        <pc:grpChg chg="add mod">
          <ac:chgData name="Tatiana Gálffyová" userId="ef6a5834-b659-47ca-b98e-774fb9f9be31" providerId="ADAL" clId="{B9844208-D9AF-4938-9154-FFAA481522C2}" dt="2020-01-16T14:53:02.803" v="1354" actId="1076"/>
          <ac:grpSpMkLst>
            <pc:docMk/>
            <pc:sldMk cId="1121685386" sldId="474"/>
            <ac:grpSpMk id="4" creationId="{EF43B5F0-1364-416F-A47A-64E774213E52}"/>
          </ac:grpSpMkLst>
        </pc:grpChg>
        <pc:grpChg chg="add mod">
          <ac:chgData name="Tatiana Gálffyová" userId="ef6a5834-b659-47ca-b98e-774fb9f9be31" providerId="ADAL" clId="{B9844208-D9AF-4938-9154-FFAA481522C2}" dt="2020-01-16T14:53:04.612" v="1355" actId="1076"/>
          <ac:grpSpMkLst>
            <pc:docMk/>
            <pc:sldMk cId="1121685386" sldId="474"/>
            <ac:grpSpMk id="5" creationId="{CA0DC581-CA4D-42CD-8B42-1AAC34121688}"/>
          </ac:grpSpMkLst>
        </pc:grpChg>
        <pc:graphicFrameChg chg="ord">
          <ac:chgData name="Tatiana Gálffyová" userId="ef6a5834-b659-47ca-b98e-774fb9f9be31" providerId="ADAL" clId="{B9844208-D9AF-4938-9154-FFAA481522C2}" dt="2020-01-17T05:21:43.635" v="1917" actId="171"/>
          <ac:graphicFrameMkLst>
            <pc:docMk/>
            <pc:sldMk cId="1121685386" sldId="474"/>
            <ac:graphicFrameMk id="47" creationId="{3372F3F7-E219-4476-900B-A5B184E4C2CE}"/>
          </ac:graphicFrameMkLst>
        </pc:graphicFrameChg>
        <pc:picChg chg="add">
          <ac:chgData name="Tatiana Gálffyová" userId="ef6a5834-b659-47ca-b98e-774fb9f9be31" providerId="ADAL" clId="{B9844208-D9AF-4938-9154-FFAA481522C2}" dt="2020-01-17T09:54:53.825" v="1932"/>
          <ac:picMkLst>
            <pc:docMk/>
            <pc:sldMk cId="1121685386" sldId="474"/>
            <ac:picMk id="35" creationId="{974A7AC2-F40B-4A12-8321-D580CECB154D}"/>
          </ac:picMkLst>
        </pc:picChg>
        <pc:picChg chg="mod">
          <ac:chgData name="Tatiana Gálffyová" userId="ef6a5834-b659-47ca-b98e-774fb9f9be31" providerId="ADAL" clId="{B9844208-D9AF-4938-9154-FFAA481522C2}" dt="2020-01-16T14:56:12.031" v="1614" actId="1076"/>
          <ac:picMkLst>
            <pc:docMk/>
            <pc:sldMk cId="1121685386" sldId="474"/>
            <ac:picMk id="54" creationId="{2CC88329-3BC4-4C5D-95FF-78A2B4120EDE}"/>
          </ac:picMkLst>
        </pc:picChg>
        <pc:picChg chg="mod">
          <ac:chgData name="Tatiana Gálffyová" userId="ef6a5834-b659-47ca-b98e-774fb9f9be31" providerId="ADAL" clId="{B9844208-D9AF-4938-9154-FFAA481522C2}" dt="2020-01-16T14:50:20.618" v="1242" actId="164"/>
          <ac:picMkLst>
            <pc:docMk/>
            <pc:sldMk cId="1121685386" sldId="474"/>
            <ac:picMk id="56" creationId="{FAA6A081-8877-4A8D-ABBF-822DD58AB609}"/>
          </ac:picMkLst>
        </pc:picChg>
        <pc:picChg chg="mod">
          <ac:chgData name="Tatiana Gálffyová" userId="ef6a5834-b659-47ca-b98e-774fb9f9be31" providerId="ADAL" clId="{B9844208-D9AF-4938-9154-FFAA481522C2}" dt="2020-01-16T14:50:20.618" v="1242" actId="164"/>
          <ac:picMkLst>
            <pc:docMk/>
            <pc:sldMk cId="1121685386" sldId="474"/>
            <ac:picMk id="57" creationId="{F96FAE20-8440-4DE5-B847-8827494E7CED}"/>
          </ac:picMkLst>
        </pc:picChg>
        <pc:picChg chg="mod">
          <ac:chgData name="Tatiana Gálffyová" userId="ef6a5834-b659-47ca-b98e-774fb9f9be31" providerId="ADAL" clId="{B9844208-D9AF-4938-9154-FFAA481522C2}" dt="2020-01-16T14:50:17.817" v="1241" actId="164"/>
          <ac:picMkLst>
            <pc:docMk/>
            <pc:sldMk cId="1121685386" sldId="474"/>
            <ac:picMk id="58" creationId="{2E433B0D-B19E-42CC-9CD2-7009B1AC8961}"/>
          </ac:picMkLst>
        </pc:picChg>
        <pc:picChg chg="mod">
          <ac:chgData name="Tatiana Gálffyová" userId="ef6a5834-b659-47ca-b98e-774fb9f9be31" providerId="ADAL" clId="{B9844208-D9AF-4938-9154-FFAA481522C2}" dt="2020-01-16T14:50:17.817" v="1241" actId="164"/>
          <ac:picMkLst>
            <pc:docMk/>
            <pc:sldMk cId="1121685386" sldId="474"/>
            <ac:picMk id="59" creationId="{648122F4-250E-4643-9A63-6ADDC5FCF584}"/>
          </ac:picMkLst>
        </pc:picChg>
        <pc:picChg chg="mod">
          <ac:chgData name="Tatiana Gálffyová" userId="ef6a5834-b659-47ca-b98e-774fb9f9be31" providerId="ADAL" clId="{B9844208-D9AF-4938-9154-FFAA481522C2}" dt="2020-01-16T14:50:17.817" v="1241" actId="164"/>
          <ac:picMkLst>
            <pc:docMk/>
            <pc:sldMk cId="1121685386" sldId="474"/>
            <ac:picMk id="60" creationId="{07B26024-5943-4791-B38D-650ED618E29A}"/>
          </ac:picMkLst>
        </pc:picChg>
        <pc:picChg chg="mod">
          <ac:chgData name="Tatiana Gálffyová" userId="ef6a5834-b659-47ca-b98e-774fb9f9be31" providerId="ADAL" clId="{B9844208-D9AF-4938-9154-FFAA481522C2}" dt="2020-01-16T14:50:13.290" v="1240" actId="164"/>
          <ac:picMkLst>
            <pc:docMk/>
            <pc:sldMk cId="1121685386" sldId="474"/>
            <ac:picMk id="61" creationId="{3C8728E0-4F25-42E2-A49E-AA89B666ED17}"/>
          </ac:picMkLst>
        </pc:picChg>
        <pc:picChg chg="mod">
          <ac:chgData name="Tatiana Gálffyová" userId="ef6a5834-b659-47ca-b98e-774fb9f9be31" providerId="ADAL" clId="{B9844208-D9AF-4938-9154-FFAA481522C2}" dt="2020-01-16T14:50:13.290" v="1240" actId="164"/>
          <ac:picMkLst>
            <pc:docMk/>
            <pc:sldMk cId="1121685386" sldId="474"/>
            <ac:picMk id="62" creationId="{8CD88C9E-DEC6-4AE7-A94C-12B9571DFBD6}"/>
          </ac:picMkLst>
        </pc:picChg>
        <pc:picChg chg="mod">
          <ac:chgData name="Tatiana Gálffyová" userId="ef6a5834-b659-47ca-b98e-774fb9f9be31" providerId="ADAL" clId="{B9844208-D9AF-4938-9154-FFAA481522C2}" dt="2020-01-16T14:50:13.290" v="1240" actId="164"/>
          <ac:picMkLst>
            <pc:docMk/>
            <pc:sldMk cId="1121685386" sldId="474"/>
            <ac:picMk id="63" creationId="{EC22A4B8-3A29-4858-8E7B-A7C10474252A}"/>
          </ac:picMkLst>
        </pc:picChg>
        <pc:picChg chg="mod">
          <ac:chgData name="Tatiana Gálffyová" userId="ef6a5834-b659-47ca-b98e-774fb9f9be31" providerId="ADAL" clId="{B9844208-D9AF-4938-9154-FFAA481522C2}" dt="2020-01-16T14:50:13.290" v="1240" actId="164"/>
          <ac:picMkLst>
            <pc:docMk/>
            <pc:sldMk cId="1121685386" sldId="474"/>
            <ac:picMk id="64" creationId="{74DD9257-73D1-4C86-BC46-78D186858956}"/>
          </ac:picMkLst>
        </pc:picChg>
        <pc:picChg chg="del">
          <ac:chgData name="Tatiana Gálffyová" userId="ef6a5834-b659-47ca-b98e-774fb9f9be31" providerId="ADAL" clId="{B9844208-D9AF-4938-9154-FFAA481522C2}" dt="2020-01-16T14:50:05.539" v="1239" actId="478"/>
          <ac:picMkLst>
            <pc:docMk/>
            <pc:sldMk cId="1121685386" sldId="474"/>
            <ac:picMk id="65" creationId="{12E1AD2C-F8E3-448D-AD77-34FA60B92ABA}"/>
          </ac:picMkLst>
        </pc:picChg>
        <pc:picChg chg="del">
          <ac:chgData name="Tatiana Gálffyová" userId="ef6a5834-b659-47ca-b98e-774fb9f9be31" providerId="ADAL" clId="{B9844208-D9AF-4938-9154-FFAA481522C2}" dt="2020-01-16T14:50:05.539" v="1239" actId="478"/>
          <ac:picMkLst>
            <pc:docMk/>
            <pc:sldMk cId="1121685386" sldId="474"/>
            <ac:picMk id="66" creationId="{AB99C545-5509-42A2-ACA6-D2CD24D7D7E3}"/>
          </ac:picMkLst>
        </pc:picChg>
        <pc:picChg chg="del">
          <ac:chgData name="Tatiana Gálffyová" userId="ef6a5834-b659-47ca-b98e-774fb9f9be31" providerId="ADAL" clId="{B9844208-D9AF-4938-9154-FFAA481522C2}" dt="2020-01-16T14:50:05.539" v="1239" actId="478"/>
          <ac:picMkLst>
            <pc:docMk/>
            <pc:sldMk cId="1121685386" sldId="474"/>
            <ac:picMk id="67" creationId="{4EF56D31-B0DD-44AE-BC28-5A793B260C81}"/>
          </ac:picMkLst>
        </pc:picChg>
        <pc:picChg chg="del">
          <ac:chgData name="Tatiana Gálffyová" userId="ef6a5834-b659-47ca-b98e-774fb9f9be31" providerId="ADAL" clId="{B9844208-D9AF-4938-9154-FFAA481522C2}" dt="2020-01-16T14:50:05.539" v="1239" actId="478"/>
          <ac:picMkLst>
            <pc:docMk/>
            <pc:sldMk cId="1121685386" sldId="474"/>
            <ac:picMk id="68" creationId="{7243A1C5-19EC-4E1F-A10E-221D9B636F90}"/>
          </ac:picMkLst>
        </pc:picChg>
        <pc:picChg chg="del">
          <ac:chgData name="Tatiana Gálffyová" userId="ef6a5834-b659-47ca-b98e-774fb9f9be31" providerId="ADAL" clId="{B9844208-D9AF-4938-9154-FFAA481522C2}" dt="2020-01-16T14:50:05.539" v="1239" actId="478"/>
          <ac:picMkLst>
            <pc:docMk/>
            <pc:sldMk cId="1121685386" sldId="474"/>
            <ac:picMk id="69" creationId="{C4FE98BC-3486-4E18-8C0E-2258D4236188}"/>
          </ac:picMkLst>
        </pc:picChg>
        <pc:picChg chg="mod">
          <ac:chgData name="Tatiana Gálffyová" userId="ef6a5834-b659-47ca-b98e-774fb9f9be31" providerId="ADAL" clId="{B9844208-D9AF-4938-9154-FFAA481522C2}" dt="2020-01-16T14:54:10.909" v="1498" actId="1038"/>
          <ac:picMkLst>
            <pc:docMk/>
            <pc:sldMk cId="1121685386" sldId="474"/>
            <ac:picMk id="87" creationId="{8CF613C7-DC41-4472-BEA4-BE29BE5EA945}"/>
          </ac:picMkLst>
        </pc:picChg>
        <pc:picChg chg="mod">
          <ac:chgData name="Tatiana Gálffyová" userId="ef6a5834-b659-47ca-b98e-774fb9f9be31" providerId="ADAL" clId="{B9844208-D9AF-4938-9154-FFAA481522C2}" dt="2020-01-16T14:54:42.842" v="1597" actId="1038"/>
          <ac:picMkLst>
            <pc:docMk/>
            <pc:sldMk cId="1121685386" sldId="474"/>
            <ac:picMk id="88" creationId="{4327D872-6E7C-4A4D-B31B-A290F9E9292F}"/>
          </ac:picMkLst>
        </pc:picChg>
        <pc:picChg chg="mod">
          <ac:chgData name="Tatiana Gálffyová" userId="ef6a5834-b659-47ca-b98e-774fb9f9be31" providerId="ADAL" clId="{B9844208-D9AF-4938-9154-FFAA481522C2}" dt="2020-01-16T14:56:57.930" v="1618" actId="732"/>
          <ac:picMkLst>
            <pc:docMk/>
            <pc:sldMk cId="1121685386" sldId="474"/>
            <ac:picMk id="89" creationId="{08EDF188-4EE7-4A92-B930-2D361F3BA2E3}"/>
          </ac:picMkLst>
        </pc:picChg>
        <pc:picChg chg="mod">
          <ac:chgData name="Tatiana Gálffyová" userId="ef6a5834-b659-47ca-b98e-774fb9f9be31" providerId="ADAL" clId="{B9844208-D9AF-4938-9154-FFAA481522C2}" dt="2020-01-16T14:57:09.409" v="1619" actId="732"/>
          <ac:picMkLst>
            <pc:docMk/>
            <pc:sldMk cId="1121685386" sldId="474"/>
            <ac:picMk id="2050" creationId="{AC209EE5-C29F-4CCD-834E-9E9BE9923B7A}"/>
          </ac:picMkLst>
        </pc:picChg>
        <pc:cxnChg chg="mod">
          <ac:chgData name="Tatiana Gálffyová" userId="ef6a5834-b659-47ca-b98e-774fb9f9be31" providerId="ADAL" clId="{B9844208-D9AF-4938-9154-FFAA481522C2}" dt="2020-01-16T14:56:07.150" v="1613" actId="1036"/>
          <ac:cxnSpMkLst>
            <pc:docMk/>
            <pc:sldMk cId="1121685386" sldId="474"/>
            <ac:cxnSpMk id="8" creationId="{876368E8-69AA-4173-90EA-701A17A05020}"/>
          </ac:cxnSpMkLst>
        </pc:cxnChg>
        <pc:cxnChg chg="mod">
          <ac:chgData name="Tatiana Gálffyová" userId="ef6a5834-b659-47ca-b98e-774fb9f9be31" providerId="ADAL" clId="{B9844208-D9AF-4938-9154-FFAA481522C2}" dt="2020-01-16T14:55:53.894" v="1610" actId="1036"/>
          <ac:cxnSpMkLst>
            <pc:docMk/>
            <pc:sldMk cId="1121685386" sldId="474"/>
            <ac:cxnSpMk id="49" creationId="{89FC3148-FE2A-4D31-B98E-335408983EBB}"/>
          </ac:cxnSpMkLst>
        </pc:cxnChg>
        <pc:cxnChg chg="mod">
          <ac:chgData name="Tatiana Gálffyová" userId="ef6a5834-b659-47ca-b98e-774fb9f9be31" providerId="ADAL" clId="{B9844208-D9AF-4938-9154-FFAA481522C2}" dt="2020-01-16T14:56:29.727" v="1617" actId="1036"/>
          <ac:cxnSpMkLst>
            <pc:docMk/>
            <pc:sldMk cId="1121685386" sldId="474"/>
            <ac:cxnSpMk id="50" creationId="{0F4664E4-8185-469B-A05A-D108FC1CB3C4}"/>
          </ac:cxnSpMkLst>
        </pc:cxnChg>
        <pc:cxnChg chg="del">
          <ac:chgData name="Tatiana Gálffyová" userId="ef6a5834-b659-47ca-b98e-774fb9f9be31" providerId="ADAL" clId="{B9844208-D9AF-4938-9154-FFAA481522C2}" dt="2020-01-16T14:52:43.900" v="1341" actId="478"/>
          <ac:cxnSpMkLst>
            <pc:docMk/>
            <pc:sldMk cId="1121685386" sldId="474"/>
            <ac:cxnSpMk id="51" creationId="{38D3DCE4-9B38-4914-A892-A531F4FAE3DB}"/>
          </ac:cxnSpMkLst>
        </pc:cxnChg>
        <pc:cxnChg chg="mod">
          <ac:chgData name="Tatiana Gálffyová" userId="ef6a5834-b659-47ca-b98e-774fb9f9be31" providerId="ADAL" clId="{B9844208-D9AF-4938-9154-FFAA481522C2}" dt="2020-01-16T14:52:48.270" v="1352" actId="1036"/>
          <ac:cxnSpMkLst>
            <pc:docMk/>
            <pc:sldMk cId="1121685386" sldId="474"/>
            <ac:cxnSpMk id="52" creationId="{AF7F8A3B-991D-447C-9ADA-97F35A8CCCD3}"/>
          </ac:cxnSpMkLst>
        </pc:cxnChg>
      </pc:sldChg>
      <pc:sldChg chg="addSp delSp">
        <pc:chgData name="Tatiana Gálffyová" userId="ef6a5834-b659-47ca-b98e-774fb9f9be31" providerId="ADAL" clId="{B9844208-D9AF-4938-9154-FFAA481522C2}" dt="2020-01-30T08:02:47.524" v="2216" actId="478"/>
        <pc:sldMkLst>
          <pc:docMk/>
          <pc:sldMk cId="3961227791" sldId="474"/>
        </pc:sldMkLst>
        <pc:picChg chg="del">
          <ac:chgData name="Tatiana Gálffyová" userId="ef6a5834-b659-47ca-b98e-774fb9f9be31" providerId="ADAL" clId="{B9844208-D9AF-4938-9154-FFAA481522C2}" dt="2020-01-30T08:02:47.524" v="2216" actId="478"/>
          <ac:picMkLst>
            <pc:docMk/>
            <pc:sldMk cId="3961227791" sldId="474"/>
            <ac:picMk id="35" creationId="{974A7AC2-F40B-4A12-8321-D580CECB154D}"/>
          </ac:picMkLst>
        </pc:picChg>
        <pc:picChg chg="add">
          <ac:chgData name="Tatiana Gálffyová" userId="ef6a5834-b659-47ca-b98e-774fb9f9be31" providerId="ADAL" clId="{B9844208-D9AF-4938-9154-FFAA481522C2}" dt="2020-01-30T08:02:45.813" v="2215"/>
          <ac:picMkLst>
            <pc:docMk/>
            <pc:sldMk cId="3961227791" sldId="474"/>
            <ac:picMk id="39" creationId="{606EE7D8-B6EE-4BCB-BBB0-69E97D883E7B}"/>
          </ac:picMkLst>
        </pc:picChg>
      </pc:sldChg>
      <pc:sldChg chg="addSp delSp modSp add modNotesTx">
        <pc:chgData name="Tatiana Gálffyová" userId="ef6a5834-b659-47ca-b98e-774fb9f9be31" providerId="ADAL" clId="{B9844208-D9AF-4938-9154-FFAA481522C2}" dt="2020-01-30T08:07:00.512" v="2243" actId="20577"/>
        <pc:sldMkLst>
          <pc:docMk/>
          <pc:sldMk cId="3070221596" sldId="475"/>
        </pc:sldMkLst>
        <pc:spChg chg="del">
          <ac:chgData name="Tatiana Gálffyová" userId="ef6a5834-b659-47ca-b98e-774fb9f9be31" providerId="ADAL" clId="{B9844208-D9AF-4938-9154-FFAA481522C2}" dt="2020-01-16T15:19:24.804" v="1787" actId="478"/>
          <ac:spMkLst>
            <pc:docMk/>
            <pc:sldMk cId="3070221596" sldId="475"/>
            <ac:spMk id="2" creationId="{00000000-0000-0000-0000-000000000000}"/>
          </ac:spMkLst>
        </pc:spChg>
        <pc:spChg chg="add del mod">
          <ac:chgData name="Tatiana Gálffyová" userId="ef6a5834-b659-47ca-b98e-774fb9f9be31" providerId="ADAL" clId="{B9844208-D9AF-4938-9154-FFAA481522C2}" dt="2020-01-16T15:19:30.294" v="1788" actId="478"/>
          <ac:spMkLst>
            <pc:docMk/>
            <pc:sldMk cId="3070221596" sldId="475"/>
            <ac:spMk id="5" creationId="{9BA8390C-883F-4309-9046-27A49F04EE4A}"/>
          </ac:spMkLst>
        </pc:spChg>
        <pc:spChg chg="del">
          <ac:chgData name="Tatiana Gálffyová" userId="ef6a5834-b659-47ca-b98e-774fb9f9be31" providerId="ADAL" clId="{B9844208-D9AF-4938-9154-FFAA481522C2}" dt="2020-01-16T15:19:32.813" v="1789" actId="478"/>
          <ac:spMkLst>
            <pc:docMk/>
            <pc:sldMk cId="3070221596" sldId="475"/>
            <ac:spMk id="6" creationId="{00000000-0000-0000-0000-000000000000}"/>
          </ac:spMkLst>
        </pc:spChg>
        <pc:spChg chg="add mod">
          <ac:chgData name="Tatiana Gálffyová" userId="ef6a5834-b659-47ca-b98e-774fb9f9be31" providerId="ADAL" clId="{B9844208-D9AF-4938-9154-FFAA481522C2}" dt="2020-01-16T15:24:08.349" v="1871" actId="1076"/>
          <ac:spMkLst>
            <pc:docMk/>
            <pc:sldMk cId="3070221596" sldId="475"/>
            <ac:spMk id="12" creationId="{2419FA42-786D-4647-8F1C-8B1D97284943}"/>
          </ac:spMkLst>
        </pc:spChg>
        <pc:spChg chg="del">
          <ac:chgData name="Tatiana Gálffyová" userId="ef6a5834-b659-47ca-b98e-774fb9f9be31" providerId="ADAL" clId="{B9844208-D9AF-4938-9154-FFAA481522C2}" dt="2020-01-30T08:01:10.195" v="2205" actId="478"/>
          <ac:spMkLst>
            <pc:docMk/>
            <pc:sldMk cId="3070221596" sldId="475"/>
            <ac:spMk id="13" creationId="{9E3B037F-B128-4423-82DC-4A48AAB98575}"/>
          </ac:spMkLst>
        </pc:spChg>
        <pc:picChg chg="del">
          <ac:chgData name="Tatiana Gálffyová" userId="ef6a5834-b659-47ca-b98e-774fb9f9be31" providerId="ADAL" clId="{B9844208-D9AF-4938-9154-FFAA481522C2}" dt="2020-01-16T15:20:14.802" v="1835" actId="478"/>
          <ac:picMkLst>
            <pc:docMk/>
            <pc:sldMk cId="3070221596" sldId="475"/>
            <ac:picMk id="4" creationId="{211015CF-7D1B-4299-B3AF-FC53FDBACF60}"/>
          </ac:picMkLst>
        </pc:picChg>
        <pc:picChg chg="add mod">
          <ac:chgData name="Tatiana Gálffyová" userId="ef6a5834-b659-47ca-b98e-774fb9f9be31" providerId="ADAL" clId="{B9844208-D9AF-4938-9154-FFAA481522C2}" dt="2020-01-16T15:23:33.336" v="1844" actId="1076"/>
          <ac:picMkLst>
            <pc:docMk/>
            <pc:sldMk cId="3070221596" sldId="475"/>
            <ac:picMk id="9" creationId="{FDDED2E4-F6F2-4F71-A179-BE34D4D5D181}"/>
          </ac:picMkLst>
        </pc:picChg>
        <pc:picChg chg="add del">
          <ac:chgData name="Tatiana Gálffyová" userId="ef6a5834-b659-47ca-b98e-774fb9f9be31" providerId="ADAL" clId="{B9844208-D9AF-4938-9154-FFAA481522C2}" dt="2020-01-30T08:02:58.621" v="2222" actId="478"/>
          <ac:picMkLst>
            <pc:docMk/>
            <pc:sldMk cId="3070221596" sldId="475"/>
            <ac:picMk id="10" creationId="{38AC4F29-9987-4D2E-ABB4-B4307AAE77E6}"/>
          </ac:picMkLst>
        </pc:picChg>
        <pc:picChg chg="add">
          <ac:chgData name="Tatiana Gálffyová" userId="ef6a5834-b659-47ca-b98e-774fb9f9be31" providerId="ADAL" clId="{B9844208-D9AF-4938-9154-FFAA481522C2}" dt="2020-01-30T08:02:56.763" v="2221"/>
          <ac:picMkLst>
            <pc:docMk/>
            <pc:sldMk cId="3070221596" sldId="475"/>
            <ac:picMk id="11" creationId="{E0F181F8-3330-482B-958E-5CD68FB1E2CD}"/>
          </ac:picMkLst>
        </pc:picChg>
        <pc:picChg chg="mod">
          <ac:chgData name="Tatiana Gálffyová" userId="ef6a5834-b659-47ca-b98e-774fb9f9be31" providerId="ADAL" clId="{B9844208-D9AF-4938-9154-FFAA481522C2}" dt="2020-01-16T15:20:00.909" v="1831" actId="1038"/>
          <ac:picMkLst>
            <pc:docMk/>
            <pc:sldMk cId="3070221596" sldId="475"/>
            <ac:picMk id="23" creationId="{C4B75E38-0FB7-4003-9B36-83C79E8A6537}"/>
          </ac:picMkLst>
        </pc:picChg>
        <pc:picChg chg="mod">
          <ac:chgData name="Tatiana Gálffyová" userId="ef6a5834-b659-47ca-b98e-774fb9f9be31" providerId="ADAL" clId="{B9844208-D9AF-4938-9154-FFAA481522C2}" dt="2020-01-16T15:19:54.838" v="1816" actId="1038"/>
          <ac:picMkLst>
            <pc:docMk/>
            <pc:sldMk cId="3070221596" sldId="475"/>
            <ac:picMk id="24" creationId="{C3819446-3D8F-4A89-BD3B-A58CA65465C4}"/>
          </ac:picMkLst>
        </pc:picChg>
        <pc:picChg chg="mod">
          <ac:chgData name="Tatiana Gálffyová" userId="ef6a5834-b659-47ca-b98e-774fb9f9be31" providerId="ADAL" clId="{B9844208-D9AF-4938-9154-FFAA481522C2}" dt="2020-01-16T15:19:50.417" v="1805" actId="1076"/>
          <ac:picMkLst>
            <pc:docMk/>
            <pc:sldMk cId="3070221596" sldId="475"/>
            <ac:picMk id="2054" creationId="{7FF8DEFF-59E8-40B9-8B46-0547C03DA233}"/>
          </ac:picMkLst>
        </pc:picChg>
        <pc:cxnChg chg="mod">
          <ac:chgData name="Tatiana Gálffyová" userId="ef6a5834-b659-47ca-b98e-774fb9f9be31" providerId="ADAL" clId="{B9844208-D9AF-4938-9154-FFAA481522C2}" dt="2020-01-16T15:25:06.651" v="1910" actId="14100"/>
          <ac:cxnSpMkLst>
            <pc:docMk/>
            <pc:sldMk cId="3070221596" sldId="475"/>
            <ac:cxnSpMk id="8" creationId="{128C05CC-B11B-49E3-A9BB-35BFB35A8417}"/>
          </ac:cxnSpMkLst>
        </pc:cxnChg>
      </pc:sldChg>
      <pc:sldChg chg="addSp modSp">
        <pc:chgData name="Tatiana Gálffyová" userId="ef6a5834-b659-47ca-b98e-774fb9f9be31" providerId="ADAL" clId="{B9844208-D9AF-4938-9154-FFAA481522C2}" dt="2020-01-30T08:02:42.374" v="2214" actId="1076"/>
        <pc:sldMkLst>
          <pc:docMk/>
          <pc:sldMk cId="1835603383" sldId="855"/>
        </pc:sldMkLst>
        <pc:picChg chg="add mod">
          <ac:chgData name="Tatiana Gálffyová" userId="ef6a5834-b659-47ca-b98e-774fb9f9be31" providerId="ADAL" clId="{B9844208-D9AF-4938-9154-FFAA481522C2}" dt="2020-01-30T08:02:42.374" v="2214" actId="1076"/>
          <ac:picMkLst>
            <pc:docMk/>
            <pc:sldMk cId="1835603383" sldId="855"/>
            <ac:picMk id="15" creationId="{DF038F1B-8DAA-4020-B4F1-809E58950375}"/>
          </ac:picMkLst>
        </pc:picChg>
      </pc:sldChg>
      <pc:sldMasterChg chg="modSldLayout">
        <pc:chgData name="Tatiana Gálffyová" userId="ef6a5834-b659-47ca-b98e-774fb9f9be31" providerId="ADAL" clId="{B9844208-D9AF-4938-9154-FFAA481522C2}" dt="2020-01-30T08:01:25.963" v="2207" actId="478"/>
        <pc:sldMasterMkLst>
          <pc:docMk/>
          <pc:sldMasterMk cId="1403256048" sldId="2147483658"/>
        </pc:sldMasterMkLst>
        <pc:sldLayoutChg chg="delSp">
          <pc:chgData name="Tatiana Gálffyová" userId="ef6a5834-b659-47ca-b98e-774fb9f9be31" providerId="ADAL" clId="{B9844208-D9AF-4938-9154-FFAA481522C2}" dt="2020-01-30T08:00:58.533" v="2204" actId="478"/>
          <pc:sldLayoutMkLst>
            <pc:docMk/>
            <pc:sldMasterMk cId="1403256048" sldId="2147483658"/>
            <pc:sldLayoutMk cId="3568783768" sldId="2147483663"/>
          </pc:sldLayoutMkLst>
          <pc:spChg chg="del">
            <ac:chgData name="Tatiana Gálffyová" userId="ef6a5834-b659-47ca-b98e-774fb9f9be31" providerId="ADAL" clId="{B9844208-D9AF-4938-9154-FFAA481522C2}" dt="2020-01-17T09:54:14.044" v="1922" actId="478"/>
            <ac:spMkLst>
              <pc:docMk/>
              <pc:sldMasterMk cId="1403256048" sldId="2147483658"/>
              <pc:sldLayoutMk cId="3568783768" sldId="2147483663"/>
              <ac:spMk id="4" creationId="{00000000-0000-0000-0000-000000000000}"/>
            </ac:spMkLst>
          </pc:spChg>
          <pc:picChg chg="del">
            <ac:chgData name="Tatiana Gálffyová" userId="ef6a5834-b659-47ca-b98e-774fb9f9be31" providerId="ADAL" clId="{B9844208-D9AF-4938-9154-FFAA481522C2}" dt="2020-01-30T08:00:58.533" v="2204" actId="478"/>
            <ac:picMkLst>
              <pc:docMk/>
              <pc:sldMasterMk cId="1403256048" sldId="2147483658"/>
              <pc:sldLayoutMk cId="3568783768" sldId="2147483663"/>
              <ac:picMk id="5" creationId="{00000000-0000-0000-0000-000000000000}"/>
            </ac:picMkLst>
          </pc:picChg>
        </pc:sldLayoutChg>
        <pc:sldLayoutChg chg="delSp">
          <pc:chgData name="Tatiana Gálffyová" userId="ef6a5834-b659-47ca-b98e-774fb9f9be31" providerId="ADAL" clId="{B9844208-D9AF-4938-9154-FFAA481522C2}" dt="2020-01-17T09:54:34.655" v="1927" actId="478"/>
          <pc:sldLayoutMkLst>
            <pc:docMk/>
            <pc:sldMasterMk cId="1403256048" sldId="2147483658"/>
            <pc:sldLayoutMk cId="1969893876" sldId="2147483667"/>
          </pc:sldLayoutMkLst>
          <pc:spChg chg="del">
            <ac:chgData name="Tatiana Gálffyová" userId="ef6a5834-b659-47ca-b98e-774fb9f9be31" providerId="ADAL" clId="{B9844208-D9AF-4938-9154-FFAA481522C2}" dt="2020-01-17T09:54:34.655" v="1927" actId="478"/>
            <ac:spMkLst>
              <pc:docMk/>
              <pc:sldMasterMk cId="1403256048" sldId="2147483658"/>
              <pc:sldLayoutMk cId="1969893876" sldId="2147483667"/>
              <ac:spMk id="4" creationId="{00000000-0000-0000-0000-000000000000}"/>
            </ac:spMkLst>
          </pc:spChg>
        </pc:sldLayoutChg>
        <pc:sldLayoutChg chg="delSp">
          <pc:chgData name="Tatiana Gálffyová" userId="ef6a5834-b659-47ca-b98e-774fb9f9be31" providerId="ADAL" clId="{B9844208-D9AF-4938-9154-FFAA481522C2}" dt="2020-01-30T08:01:25.963" v="2207" actId="478"/>
          <pc:sldLayoutMkLst>
            <pc:docMk/>
            <pc:sldMasterMk cId="1403256048" sldId="2147483658"/>
            <pc:sldLayoutMk cId="4059338019" sldId="2147483680"/>
          </pc:sldLayoutMkLst>
          <pc:picChg chg="del">
            <ac:chgData name="Tatiana Gálffyová" userId="ef6a5834-b659-47ca-b98e-774fb9f9be31" providerId="ADAL" clId="{B9844208-D9AF-4938-9154-FFAA481522C2}" dt="2020-01-30T08:01:25.963" v="2207" actId="478"/>
            <ac:picMkLst>
              <pc:docMk/>
              <pc:sldMasterMk cId="1403256048" sldId="2147483658"/>
              <pc:sldLayoutMk cId="4059338019" sldId="2147483680"/>
              <ac:picMk id="5" creationId="{00000000-0000-0000-0000-000000000000}"/>
            </ac:picMkLst>
          </pc:picChg>
        </pc:sldLayoutChg>
      </pc:sldMasterChg>
      <pc:sldMasterChg chg="modSldLayout">
        <pc:chgData name="Tatiana Gálffyová" userId="ef6a5834-b659-47ca-b98e-774fb9f9be31" providerId="ADAL" clId="{B9844208-D9AF-4938-9154-FFAA481522C2}" dt="2020-01-30T08:01:33.619" v="2208" actId="478"/>
        <pc:sldMasterMkLst>
          <pc:docMk/>
          <pc:sldMasterMk cId="192303079" sldId="2147483668"/>
        </pc:sldMasterMkLst>
        <pc:sldLayoutChg chg="delSp">
          <pc:chgData name="Tatiana Gálffyová" userId="ef6a5834-b659-47ca-b98e-774fb9f9be31" providerId="ADAL" clId="{B9844208-D9AF-4938-9154-FFAA481522C2}" dt="2020-01-30T08:01:33.619" v="2208" actId="478"/>
          <pc:sldLayoutMkLst>
            <pc:docMk/>
            <pc:sldMasterMk cId="192303079" sldId="2147483668"/>
            <pc:sldLayoutMk cId="4185138261" sldId="2147483673"/>
          </pc:sldLayoutMkLst>
          <pc:spChg chg="del">
            <ac:chgData name="Tatiana Gálffyová" userId="ef6a5834-b659-47ca-b98e-774fb9f9be31" providerId="ADAL" clId="{B9844208-D9AF-4938-9154-FFAA481522C2}" dt="2020-01-17T13:26:13.051" v="2148" actId="478"/>
            <ac:spMkLst>
              <pc:docMk/>
              <pc:sldMasterMk cId="192303079" sldId="2147483668"/>
              <pc:sldLayoutMk cId="4185138261" sldId="2147483673"/>
              <ac:spMk id="4" creationId="{00000000-0000-0000-0000-000000000000}"/>
            </ac:spMkLst>
          </pc:spChg>
          <pc:picChg chg="del">
            <ac:chgData name="Tatiana Gálffyová" userId="ef6a5834-b659-47ca-b98e-774fb9f9be31" providerId="ADAL" clId="{B9844208-D9AF-4938-9154-FFAA481522C2}" dt="2020-01-30T08:01:33.619" v="2208" actId="478"/>
            <ac:picMkLst>
              <pc:docMk/>
              <pc:sldMasterMk cId="192303079" sldId="2147483668"/>
              <pc:sldLayoutMk cId="4185138261" sldId="2147483673"/>
              <ac:picMk id="5" creationId="{00000000-0000-0000-0000-000000000000}"/>
            </ac:picMkLst>
          </pc:picChg>
        </pc:sldLayoutChg>
      </pc:sldMasterChg>
    </pc:docChg>
  </pc:docChgLst>
  <pc:docChgLst>
    <pc:chgData name="Tatiana Gálffyová" userId="ef6a5834-b659-47ca-b98e-774fb9f9be31" providerId="ADAL" clId="{A38070D6-6C00-40FC-9C75-2E8DA7F0ABB3}"/>
    <pc:docChg chg="custSel addSld delSld modSld sldOrd">
      <pc:chgData name="Tatiana Gálffyová" userId="ef6a5834-b659-47ca-b98e-774fb9f9be31" providerId="ADAL" clId="{A38070D6-6C00-40FC-9C75-2E8DA7F0ABB3}" dt="2019-10-30T09:55:50.583" v="284" actId="20577"/>
      <pc:docMkLst>
        <pc:docMk/>
      </pc:docMkLst>
      <pc:sldChg chg="modSp">
        <pc:chgData name="Tatiana Gálffyová" userId="ef6a5834-b659-47ca-b98e-774fb9f9be31" providerId="ADAL" clId="{A38070D6-6C00-40FC-9C75-2E8DA7F0ABB3}" dt="2019-10-30T09:55:50.583" v="284" actId="20577"/>
        <pc:sldMkLst>
          <pc:docMk/>
          <pc:sldMk cId="3579316559" sldId="265"/>
        </pc:sldMkLst>
        <pc:spChg chg="mod">
          <ac:chgData name="Tatiana Gálffyová" userId="ef6a5834-b659-47ca-b98e-774fb9f9be31" providerId="ADAL" clId="{A38070D6-6C00-40FC-9C75-2E8DA7F0ABB3}" dt="2019-10-30T09:55:50.583" v="284" actId="20577"/>
          <ac:spMkLst>
            <pc:docMk/>
            <pc:sldMk cId="3579316559" sldId="265"/>
            <ac:spMk id="8" creationId="{00000000-0000-0000-0000-000000000000}"/>
          </ac:spMkLst>
        </pc:spChg>
      </pc:sldChg>
      <pc:sldChg chg="modSp">
        <pc:chgData name="Tatiana Gálffyová" userId="ef6a5834-b659-47ca-b98e-774fb9f9be31" providerId="ADAL" clId="{A38070D6-6C00-40FC-9C75-2E8DA7F0ABB3}" dt="2019-10-30T09:48:20.984" v="269" actId="403"/>
        <pc:sldMkLst>
          <pc:docMk/>
          <pc:sldMk cId="3190382091" sldId="432"/>
        </pc:sldMkLst>
        <pc:spChg chg="mod">
          <ac:chgData name="Tatiana Gálffyová" userId="ef6a5834-b659-47ca-b98e-774fb9f9be31" providerId="ADAL" clId="{A38070D6-6C00-40FC-9C75-2E8DA7F0ABB3}" dt="2019-10-30T09:44:32.601" v="263" actId="14100"/>
          <ac:spMkLst>
            <pc:docMk/>
            <pc:sldMk cId="3190382091" sldId="432"/>
            <ac:spMk id="7" creationId="{C2E8527D-8CCD-4C1D-8D15-745420980F5C}"/>
          </ac:spMkLst>
        </pc:spChg>
        <pc:spChg chg="mod">
          <ac:chgData name="Tatiana Gálffyová" userId="ef6a5834-b659-47ca-b98e-774fb9f9be31" providerId="ADAL" clId="{A38070D6-6C00-40FC-9C75-2E8DA7F0ABB3}" dt="2019-10-30T09:48:20.984" v="269" actId="403"/>
          <ac:spMkLst>
            <pc:docMk/>
            <pc:sldMk cId="3190382091" sldId="432"/>
            <ac:spMk id="9" creationId="{C1789265-44FF-4C0C-B1D7-9644F449A7E6}"/>
          </ac:spMkLst>
        </pc:spChg>
        <pc:spChg chg="mod">
          <ac:chgData name="Tatiana Gálffyová" userId="ef6a5834-b659-47ca-b98e-774fb9f9be31" providerId="ADAL" clId="{A38070D6-6C00-40FC-9C75-2E8DA7F0ABB3}" dt="2019-10-30T09:46:19.877" v="268" actId="14100"/>
          <ac:spMkLst>
            <pc:docMk/>
            <pc:sldMk cId="3190382091" sldId="432"/>
            <ac:spMk id="19" creationId="{C36FAF0F-D4C2-41AE-A37B-F0E196F3C86D}"/>
          </ac:spMkLst>
        </pc:spChg>
        <pc:spChg chg="mod">
          <ac:chgData name="Tatiana Gálffyová" userId="ef6a5834-b659-47ca-b98e-774fb9f9be31" providerId="ADAL" clId="{A38070D6-6C00-40FC-9C75-2E8DA7F0ABB3}" dt="2019-10-30T09:23:25.585" v="7" actId="1076"/>
          <ac:spMkLst>
            <pc:docMk/>
            <pc:sldMk cId="3190382091" sldId="432"/>
            <ac:spMk id="25" creationId="{DCABC570-ADAE-4AE6-9B52-81D27DC92C4B}"/>
          </ac:spMkLst>
        </pc:spChg>
        <pc:picChg chg="mod">
          <ac:chgData name="Tatiana Gálffyová" userId="ef6a5834-b659-47ca-b98e-774fb9f9be31" providerId="ADAL" clId="{A38070D6-6C00-40FC-9C75-2E8DA7F0ABB3}" dt="2019-10-30T09:44:34.387" v="264" actId="1076"/>
          <ac:picMkLst>
            <pc:docMk/>
            <pc:sldMk cId="3190382091" sldId="432"/>
            <ac:picMk id="3" creationId="{A5ADE0A1-02E9-41BD-AD9C-BD558F7D4F4F}"/>
          </ac:picMkLst>
        </pc:picChg>
        <pc:picChg chg="mod">
          <ac:chgData name="Tatiana Gálffyová" userId="ef6a5834-b659-47ca-b98e-774fb9f9be31" providerId="ADAL" clId="{A38070D6-6C00-40FC-9C75-2E8DA7F0ABB3}" dt="2019-10-30T09:44:18.721" v="259" actId="1076"/>
          <ac:picMkLst>
            <pc:docMk/>
            <pc:sldMk cId="3190382091" sldId="432"/>
            <ac:picMk id="13" creationId="{96AD4E84-C744-4377-AD9D-28423EF7ABC9}"/>
          </ac:picMkLst>
        </pc:picChg>
      </pc:sldChg>
      <pc:sldChg chg="modSp">
        <pc:chgData name="Tatiana Gálffyová" userId="ef6a5834-b659-47ca-b98e-774fb9f9be31" providerId="ADAL" clId="{A38070D6-6C00-40FC-9C75-2E8DA7F0ABB3}" dt="2019-10-30T09:41:43.456" v="238" actId="207"/>
        <pc:sldMkLst>
          <pc:docMk/>
          <pc:sldMk cId="2768534758" sldId="440"/>
        </pc:sldMkLst>
        <pc:spChg chg="mod">
          <ac:chgData name="Tatiana Gálffyová" userId="ef6a5834-b659-47ca-b98e-774fb9f9be31" providerId="ADAL" clId="{A38070D6-6C00-40FC-9C75-2E8DA7F0ABB3}" dt="2019-10-30T09:41:43.456" v="238" actId="207"/>
          <ac:spMkLst>
            <pc:docMk/>
            <pc:sldMk cId="2768534758" sldId="440"/>
            <ac:spMk id="2" creationId="{6FD674C5-49F7-4F1D-917A-1F17B3D86521}"/>
          </ac:spMkLst>
        </pc:spChg>
      </pc:sldChg>
      <pc:sldChg chg="modSp">
        <pc:chgData name="Tatiana Gálffyová" userId="ef6a5834-b659-47ca-b98e-774fb9f9be31" providerId="ADAL" clId="{A38070D6-6C00-40FC-9C75-2E8DA7F0ABB3}" dt="2019-10-30T09:41:27.803" v="236" actId="207"/>
        <pc:sldMkLst>
          <pc:docMk/>
          <pc:sldMk cId="2081347520" sldId="447"/>
        </pc:sldMkLst>
        <pc:spChg chg="mod">
          <ac:chgData name="Tatiana Gálffyová" userId="ef6a5834-b659-47ca-b98e-774fb9f9be31" providerId="ADAL" clId="{A38070D6-6C00-40FC-9C75-2E8DA7F0ABB3}" dt="2019-10-30T09:41:27.803" v="236" actId="207"/>
          <ac:spMkLst>
            <pc:docMk/>
            <pc:sldMk cId="2081347520" sldId="447"/>
            <ac:spMk id="2" creationId="{C7360B7C-955B-4C81-BFF1-BBD207108CEE}"/>
          </ac:spMkLst>
        </pc:spChg>
        <pc:spChg chg="mod">
          <ac:chgData name="Tatiana Gálffyová" userId="ef6a5834-b659-47ca-b98e-774fb9f9be31" providerId="ADAL" clId="{A38070D6-6C00-40FC-9C75-2E8DA7F0ABB3}" dt="2019-10-30T09:40:39.287" v="61" actId="20577"/>
          <ac:spMkLst>
            <pc:docMk/>
            <pc:sldMk cId="2081347520" sldId="447"/>
            <ac:spMk id="17" creationId="{92A2166C-5628-4309-BDCE-E310A9E93322}"/>
          </ac:spMkLst>
        </pc:spChg>
        <pc:spChg chg="mod">
          <ac:chgData name="Tatiana Gálffyová" userId="ef6a5834-b659-47ca-b98e-774fb9f9be31" providerId="ADAL" clId="{A38070D6-6C00-40FC-9C75-2E8DA7F0ABB3}" dt="2019-10-30T09:40:45.380" v="83" actId="20577"/>
          <ac:spMkLst>
            <pc:docMk/>
            <pc:sldMk cId="2081347520" sldId="447"/>
            <ac:spMk id="18" creationId="{E6091B3C-527C-40C3-A901-65EB01928A67}"/>
          </ac:spMkLst>
        </pc:spChg>
        <pc:spChg chg="mod">
          <ac:chgData name="Tatiana Gálffyová" userId="ef6a5834-b659-47ca-b98e-774fb9f9be31" providerId="ADAL" clId="{A38070D6-6C00-40FC-9C75-2E8DA7F0ABB3}" dt="2019-10-30T09:40:52.800" v="113" actId="20577"/>
          <ac:spMkLst>
            <pc:docMk/>
            <pc:sldMk cId="2081347520" sldId="447"/>
            <ac:spMk id="19" creationId="{666857A8-FEDD-48AF-B333-A3742D35CED4}"/>
          </ac:spMkLst>
        </pc:spChg>
        <pc:spChg chg="mod">
          <ac:chgData name="Tatiana Gálffyová" userId="ef6a5834-b659-47ca-b98e-774fb9f9be31" providerId="ADAL" clId="{A38070D6-6C00-40FC-9C75-2E8DA7F0ABB3}" dt="2019-10-30T09:40:59.220" v="141" actId="20577"/>
          <ac:spMkLst>
            <pc:docMk/>
            <pc:sldMk cId="2081347520" sldId="447"/>
            <ac:spMk id="20" creationId="{442CCDEF-8407-4C7B-B6FD-54B86197EB0E}"/>
          </ac:spMkLst>
        </pc:spChg>
        <pc:spChg chg="mod">
          <ac:chgData name="Tatiana Gálffyová" userId="ef6a5834-b659-47ca-b98e-774fb9f9be31" providerId="ADAL" clId="{A38070D6-6C00-40FC-9C75-2E8DA7F0ABB3}" dt="2019-10-30T09:41:20.173" v="235" actId="20577"/>
          <ac:spMkLst>
            <pc:docMk/>
            <pc:sldMk cId="2081347520" sldId="447"/>
            <ac:spMk id="21" creationId="{DBAA0364-F46B-4C18-80EA-C31E0418EDA1}"/>
          </ac:spMkLst>
        </pc:spChg>
        <pc:spChg chg="mod">
          <ac:chgData name="Tatiana Gálffyová" userId="ef6a5834-b659-47ca-b98e-774fb9f9be31" providerId="ADAL" clId="{A38070D6-6C00-40FC-9C75-2E8DA7F0ABB3}" dt="2019-10-30T09:41:07.200" v="175" actId="20577"/>
          <ac:spMkLst>
            <pc:docMk/>
            <pc:sldMk cId="2081347520" sldId="447"/>
            <ac:spMk id="23" creationId="{A5CA0546-DC35-46B2-93F4-52AAEB5F3BE6}"/>
          </ac:spMkLst>
        </pc:spChg>
      </pc:sldChg>
      <pc:sldChg chg="modSp">
        <pc:chgData name="Tatiana Gálffyová" userId="ef6a5834-b659-47ca-b98e-774fb9f9be31" providerId="ADAL" clId="{A38070D6-6C00-40FC-9C75-2E8DA7F0ABB3}" dt="2019-10-30T09:41:51.267" v="239" actId="207"/>
        <pc:sldMkLst>
          <pc:docMk/>
          <pc:sldMk cId="1860382103" sldId="454"/>
        </pc:sldMkLst>
        <pc:spChg chg="mod">
          <ac:chgData name="Tatiana Gálffyová" userId="ef6a5834-b659-47ca-b98e-774fb9f9be31" providerId="ADAL" clId="{A38070D6-6C00-40FC-9C75-2E8DA7F0ABB3}" dt="2019-10-30T09:41:51.267" v="239" actId="207"/>
          <ac:spMkLst>
            <pc:docMk/>
            <pc:sldMk cId="1860382103" sldId="454"/>
            <ac:spMk id="15" creationId="{FE17DD88-1B26-4110-B76B-A611FA0EB35B}"/>
          </ac:spMkLst>
        </pc:spChg>
      </pc:sldChg>
      <pc:sldChg chg="modSp">
        <pc:chgData name="Tatiana Gálffyová" userId="ef6a5834-b659-47ca-b98e-774fb9f9be31" providerId="ADAL" clId="{A38070D6-6C00-40FC-9C75-2E8DA7F0ABB3}" dt="2019-10-30T09:39:41.515" v="31" actId="20577"/>
        <pc:sldMkLst>
          <pc:docMk/>
          <pc:sldMk cId="1498308995" sldId="456"/>
        </pc:sldMkLst>
        <pc:spChg chg="mod">
          <ac:chgData name="Tatiana Gálffyová" userId="ef6a5834-b659-47ca-b98e-774fb9f9be31" providerId="ADAL" clId="{A38070D6-6C00-40FC-9C75-2E8DA7F0ABB3}" dt="2019-10-30T09:39:41.515" v="31" actId="20577"/>
          <ac:spMkLst>
            <pc:docMk/>
            <pc:sldMk cId="1498308995" sldId="456"/>
            <ac:spMk id="8" creationId="{9D180FB1-1272-46EB-A2B7-3C062AA95D55}"/>
          </ac:spMkLst>
        </pc:spChg>
      </pc:sldChg>
      <pc:sldChg chg="addSp delSp modSp">
        <pc:chgData name="Tatiana Gálffyová" userId="ef6a5834-b659-47ca-b98e-774fb9f9be31" providerId="ADAL" clId="{A38070D6-6C00-40FC-9C75-2E8DA7F0ABB3}" dt="2019-10-30T09:38:24.949" v="11"/>
        <pc:sldMkLst>
          <pc:docMk/>
          <pc:sldMk cId="2549825057" sldId="458"/>
        </pc:sldMkLst>
        <pc:picChg chg="del">
          <ac:chgData name="Tatiana Gálffyová" userId="ef6a5834-b659-47ca-b98e-774fb9f9be31" providerId="ADAL" clId="{A38070D6-6C00-40FC-9C75-2E8DA7F0ABB3}" dt="2019-10-30T09:38:00.537" v="8" actId="478"/>
          <ac:picMkLst>
            <pc:docMk/>
            <pc:sldMk cId="2549825057" sldId="458"/>
            <ac:picMk id="2" creationId="{4A3010A8-4458-4E59-B86E-4E1FF246D0BC}"/>
          </ac:picMkLst>
        </pc:picChg>
        <pc:picChg chg="add mod">
          <ac:chgData name="Tatiana Gálffyová" userId="ef6a5834-b659-47ca-b98e-774fb9f9be31" providerId="ADAL" clId="{A38070D6-6C00-40FC-9C75-2E8DA7F0ABB3}" dt="2019-10-30T09:38:24.949" v="11"/>
          <ac:picMkLst>
            <pc:docMk/>
            <pc:sldMk cId="2549825057" sldId="458"/>
            <ac:picMk id="3" creationId="{21876D2D-22B5-4072-AD2E-4D18F9C9F628}"/>
          </ac:picMkLst>
        </pc:picChg>
      </pc:sldChg>
      <pc:sldChg chg="addSp delSp modSp mod delAnim">
        <pc:chgData name="Tatiana Gálffyová" userId="ef6a5834-b659-47ca-b98e-774fb9f9be31" providerId="ADAL" clId="{A38070D6-6C00-40FC-9C75-2E8DA7F0ABB3}" dt="2019-10-30T09:39:26.254" v="23" actId="1076"/>
        <pc:sldMkLst>
          <pc:docMk/>
          <pc:sldMk cId="1276923717" sldId="459"/>
        </pc:sldMkLst>
        <pc:graphicFrameChg chg="add del mod">
          <ac:chgData name="Tatiana Gálffyová" userId="ef6a5834-b659-47ca-b98e-774fb9f9be31" providerId="ADAL" clId="{A38070D6-6C00-40FC-9C75-2E8DA7F0ABB3}" dt="2019-10-30T09:39:19.771" v="21" actId="478"/>
          <ac:graphicFrameMkLst>
            <pc:docMk/>
            <pc:sldMk cId="1276923717" sldId="459"/>
            <ac:graphicFrameMk id="16" creationId="{A941DFC5-B624-496D-A6AB-2F2DE9FCC21F}"/>
          </ac:graphicFrameMkLst>
        </pc:graphicFrameChg>
        <pc:picChg chg="add mod">
          <ac:chgData name="Tatiana Gálffyová" userId="ef6a5834-b659-47ca-b98e-774fb9f9be31" providerId="ADAL" clId="{A38070D6-6C00-40FC-9C75-2E8DA7F0ABB3}" dt="2019-10-30T09:39:26.254" v="23" actId="1076"/>
          <ac:picMkLst>
            <pc:docMk/>
            <pc:sldMk cId="1276923717" sldId="459"/>
            <ac:picMk id="2" creationId="{700C2E88-82BE-459F-9C26-17E204E6CC7C}"/>
          </ac:picMkLst>
        </pc:picChg>
        <pc:picChg chg="del">
          <ac:chgData name="Tatiana Gálffyová" userId="ef6a5834-b659-47ca-b98e-774fb9f9be31" providerId="ADAL" clId="{A38070D6-6C00-40FC-9C75-2E8DA7F0ABB3}" dt="2019-10-30T09:38:32.252" v="12" actId="478"/>
          <ac:picMkLst>
            <pc:docMk/>
            <pc:sldMk cId="1276923717" sldId="459"/>
            <ac:picMk id="3" creationId="{32FBBB30-6A42-46C8-B566-7F4C0C7DF5AD}"/>
          </ac:picMkLst>
        </pc:picChg>
      </pc:sldChg>
      <pc:sldChg chg="modSp">
        <pc:chgData name="Tatiana Gálffyová" userId="ef6a5834-b659-47ca-b98e-774fb9f9be31" providerId="ADAL" clId="{A38070D6-6C00-40FC-9C75-2E8DA7F0ABB3}" dt="2019-10-30T09:41:38.421" v="237" actId="207"/>
        <pc:sldMkLst>
          <pc:docMk/>
          <pc:sldMk cId="1144709758" sldId="462"/>
        </pc:sldMkLst>
        <pc:spChg chg="mod">
          <ac:chgData name="Tatiana Gálffyová" userId="ef6a5834-b659-47ca-b98e-774fb9f9be31" providerId="ADAL" clId="{A38070D6-6C00-40FC-9C75-2E8DA7F0ABB3}" dt="2019-10-30T09:41:38.421" v="237" actId="207"/>
          <ac:spMkLst>
            <pc:docMk/>
            <pc:sldMk cId="1144709758" sldId="462"/>
            <ac:spMk id="2" creationId="{C7360B7C-955B-4C81-BFF1-BBD207108CEE}"/>
          </ac:spMkLst>
        </pc:spChg>
      </pc:sldChg>
      <pc:sldChg chg="del">
        <pc:chgData name="Tatiana Gálffyová" userId="ef6a5834-b659-47ca-b98e-774fb9f9be31" providerId="ADAL" clId="{A38070D6-6C00-40FC-9C75-2E8DA7F0ABB3}" dt="2019-10-30T09:42:59.667" v="244" actId="47"/>
        <pc:sldMkLst>
          <pc:docMk/>
          <pc:sldMk cId="2523294904" sldId="473"/>
        </pc:sldMkLst>
      </pc:sldChg>
      <pc:sldChg chg="modSp del">
        <pc:chgData name="Tatiana Gálffyová" userId="ef6a5834-b659-47ca-b98e-774fb9f9be31" providerId="ADAL" clId="{A38070D6-6C00-40FC-9C75-2E8DA7F0ABB3}" dt="2019-10-30T09:43:01.281" v="245" actId="47"/>
        <pc:sldMkLst>
          <pc:docMk/>
          <pc:sldMk cId="1121685386" sldId="474"/>
        </pc:sldMkLst>
        <pc:spChg chg="mod">
          <ac:chgData name="Tatiana Gálffyová" userId="ef6a5834-b659-47ca-b98e-774fb9f9be31" providerId="ADAL" clId="{A38070D6-6C00-40FC-9C75-2E8DA7F0ABB3}" dt="2019-10-30T09:42:18.776" v="241" actId="20577"/>
          <ac:spMkLst>
            <pc:docMk/>
            <pc:sldMk cId="1121685386" sldId="474"/>
            <ac:spMk id="36" creationId="{E128A9FF-2FA2-46E5-AE0A-DA45CF3C5174}"/>
          </ac:spMkLst>
        </pc:spChg>
      </pc:sldChg>
      <pc:sldChg chg="ord">
        <pc:chgData name="Tatiana Gálffyová" userId="ef6a5834-b659-47ca-b98e-774fb9f9be31" providerId="ADAL" clId="{A38070D6-6C00-40FC-9C75-2E8DA7F0ABB3}" dt="2019-10-30T09:55:40.851" v="270"/>
        <pc:sldMkLst>
          <pc:docMk/>
          <pc:sldMk cId="1121176865" sldId="475"/>
        </pc:sldMkLst>
      </pc:sldChg>
      <pc:sldChg chg="modSp add ord">
        <pc:chgData name="Tatiana Gálffyová" userId="ef6a5834-b659-47ca-b98e-774fb9f9be31" providerId="ADAL" clId="{A38070D6-6C00-40FC-9C75-2E8DA7F0ABB3}" dt="2019-10-30T09:55:40.851" v="270"/>
        <pc:sldMkLst>
          <pc:docMk/>
          <pc:sldMk cId="1023111776" sldId="479"/>
        </pc:sldMkLst>
        <pc:spChg chg="mod">
          <ac:chgData name="Tatiana Gálffyová" userId="ef6a5834-b659-47ca-b98e-774fb9f9be31" providerId="ADAL" clId="{A38070D6-6C00-40FC-9C75-2E8DA7F0ABB3}" dt="2019-10-30T09:43:05.593" v="249" actId="20577"/>
          <ac:spMkLst>
            <pc:docMk/>
            <pc:sldMk cId="1023111776" sldId="479"/>
            <ac:spMk id="84" creationId="{8C9CC0DD-F88E-4C95-813B-59D4877D392F}"/>
          </ac:spMkLst>
        </pc:spChg>
      </pc:sldChg>
      <pc:sldChg chg="modSp add ord">
        <pc:chgData name="Tatiana Gálffyová" userId="ef6a5834-b659-47ca-b98e-774fb9f9be31" providerId="ADAL" clId="{A38070D6-6C00-40FC-9C75-2E8DA7F0ABB3}" dt="2019-10-30T09:55:40.851" v="270"/>
        <pc:sldMkLst>
          <pc:docMk/>
          <pc:sldMk cId="3779485408" sldId="480"/>
        </pc:sldMkLst>
        <pc:spChg chg="mod">
          <ac:chgData name="Tatiana Gálffyová" userId="ef6a5834-b659-47ca-b98e-774fb9f9be31" providerId="ADAL" clId="{A38070D6-6C00-40FC-9C75-2E8DA7F0ABB3}" dt="2019-10-30T09:43:14.951" v="254" actId="1076"/>
          <ac:spMkLst>
            <pc:docMk/>
            <pc:sldMk cId="3779485408" sldId="480"/>
            <ac:spMk id="36" creationId="{E128A9FF-2FA2-46E5-AE0A-DA45CF3C5174}"/>
          </ac:spMkLst>
        </pc:spChg>
      </pc:sldChg>
    </pc:docChg>
  </pc:docChgLst>
  <pc:docChgLst>
    <pc:chgData name="Tatiana Gálffyová" userId="ef6a5834-b659-47ca-b98e-774fb9f9be31" providerId="ADAL" clId="{7587BB84-8207-4BED-A135-D78C7D7A037C}"/>
    <pc:docChg chg="undo custSel addSld delSld modSld sldOrd">
      <pc:chgData name="Tatiana Gálffyová" userId="ef6a5834-b659-47ca-b98e-774fb9f9be31" providerId="ADAL" clId="{7587BB84-8207-4BED-A135-D78C7D7A037C}" dt="2019-10-30T08:27:38.151" v="2163"/>
      <pc:docMkLst>
        <pc:docMk/>
      </pc:docMkLst>
      <pc:sldChg chg="modAnim">
        <pc:chgData name="Tatiana Gálffyová" userId="ef6a5834-b659-47ca-b98e-774fb9f9be31" providerId="ADAL" clId="{7587BB84-8207-4BED-A135-D78C7D7A037C}" dt="2019-10-30T08:12:39.714" v="2113"/>
        <pc:sldMkLst>
          <pc:docMk/>
          <pc:sldMk cId="940561746" sldId="431"/>
        </pc:sldMkLst>
      </pc:sldChg>
      <pc:sldChg chg="addSp modSp modAnim">
        <pc:chgData name="Tatiana Gálffyová" userId="ef6a5834-b659-47ca-b98e-774fb9f9be31" providerId="ADAL" clId="{7587BB84-8207-4BED-A135-D78C7D7A037C}" dt="2019-10-30T06:25:10.833" v="56"/>
        <pc:sldMkLst>
          <pc:docMk/>
          <pc:sldMk cId="3190382091" sldId="432"/>
        </pc:sldMkLst>
        <pc:spChg chg="mod">
          <ac:chgData name="Tatiana Gálffyová" userId="ef6a5834-b659-47ca-b98e-774fb9f9be31" providerId="ADAL" clId="{7587BB84-8207-4BED-A135-D78C7D7A037C}" dt="2019-10-30T06:20:24.347" v="27" actId="14100"/>
          <ac:spMkLst>
            <pc:docMk/>
            <pc:sldMk cId="3190382091" sldId="432"/>
            <ac:spMk id="7" creationId="{C2E8527D-8CCD-4C1D-8D15-745420980F5C}"/>
          </ac:spMkLst>
        </pc:spChg>
        <pc:spChg chg="mod">
          <ac:chgData name="Tatiana Gálffyová" userId="ef6a5834-b659-47ca-b98e-774fb9f9be31" providerId="ADAL" clId="{7587BB84-8207-4BED-A135-D78C7D7A037C}" dt="2019-10-30T05:31:05.899" v="22" actId="404"/>
          <ac:spMkLst>
            <pc:docMk/>
            <pc:sldMk cId="3190382091" sldId="432"/>
            <ac:spMk id="9" creationId="{C1789265-44FF-4C0C-B1D7-9644F449A7E6}"/>
          </ac:spMkLst>
        </pc:spChg>
        <pc:spChg chg="mod">
          <ac:chgData name="Tatiana Gálffyová" userId="ef6a5834-b659-47ca-b98e-774fb9f9be31" providerId="ADAL" clId="{7587BB84-8207-4BED-A135-D78C7D7A037C}" dt="2019-10-30T06:23:02.451" v="33" actId="20577"/>
          <ac:spMkLst>
            <pc:docMk/>
            <pc:sldMk cId="3190382091" sldId="432"/>
            <ac:spMk id="17" creationId="{08709ECF-4D61-4E47-BFF7-3455984ED6DE}"/>
          </ac:spMkLst>
        </pc:spChg>
        <pc:spChg chg="mod">
          <ac:chgData name="Tatiana Gálffyová" userId="ef6a5834-b659-47ca-b98e-774fb9f9be31" providerId="ADAL" clId="{7587BB84-8207-4BED-A135-D78C7D7A037C}" dt="2019-10-30T06:21:50.683" v="31" actId="14100"/>
          <ac:spMkLst>
            <pc:docMk/>
            <pc:sldMk cId="3190382091" sldId="432"/>
            <ac:spMk id="19" creationId="{C36FAF0F-D4C2-41AE-A37B-F0E196F3C86D}"/>
          </ac:spMkLst>
        </pc:spChg>
        <pc:spChg chg="add mod">
          <ac:chgData name="Tatiana Gálffyová" userId="ef6a5834-b659-47ca-b98e-774fb9f9be31" providerId="ADAL" clId="{7587BB84-8207-4BED-A135-D78C7D7A037C}" dt="2019-10-30T06:24:03.473" v="50" actId="1076"/>
          <ac:spMkLst>
            <pc:docMk/>
            <pc:sldMk cId="3190382091" sldId="432"/>
            <ac:spMk id="25" creationId="{DCABC570-ADAE-4AE6-9B52-81D27DC92C4B}"/>
          </ac:spMkLst>
        </pc:spChg>
        <pc:picChg chg="mod">
          <ac:chgData name="Tatiana Gálffyová" userId="ef6a5834-b659-47ca-b98e-774fb9f9be31" providerId="ADAL" clId="{7587BB84-8207-4BED-A135-D78C7D7A037C}" dt="2019-10-30T06:20:26.001" v="28" actId="1076"/>
          <ac:picMkLst>
            <pc:docMk/>
            <pc:sldMk cId="3190382091" sldId="432"/>
            <ac:picMk id="3" creationId="{A5ADE0A1-02E9-41BD-AD9C-BD558F7D4F4F}"/>
          </ac:picMkLst>
        </pc:picChg>
      </pc:sldChg>
      <pc:sldChg chg="addSp delSp modSp ord delAnim modAnim">
        <pc:chgData name="Tatiana Gálffyová" userId="ef6a5834-b659-47ca-b98e-774fb9f9be31" providerId="ADAL" clId="{7587BB84-8207-4BED-A135-D78C7D7A037C}" dt="2019-10-30T08:03:41.933" v="1640"/>
        <pc:sldMkLst>
          <pc:docMk/>
          <pc:sldMk cId="1498308995" sldId="456"/>
        </pc:sldMkLst>
        <pc:spChg chg="mod">
          <ac:chgData name="Tatiana Gálffyová" userId="ef6a5834-b659-47ca-b98e-774fb9f9be31" providerId="ADAL" clId="{7587BB84-8207-4BED-A135-D78C7D7A037C}" dt="2019-10-29T13:50:53.243" v="12" actId="20577"/>
          <ac:spMkLst>
            <pc:docMk/>
            <pc:sldMk cId="1498308995" sldId="456"/>
            <ac:spMk id="8" creationId="{9D180FB1-1272-46EB-A2B7-3C062AA95D55}"/>
          </ac:spMkLst>
        </pc:spChg>
        <pc:picChg chg="add mod">
          <ac:chgData name="Tatiana Gálffyová" userId="ef6a5834-b659-47ca-b98e-774fb9f9be31" providerId="ADAL" clId="{7587BB84-8207-4BED-A135-D78C7D7A037C}" dt="2019-10-30T08:02:59.521" v="1639" actId="1076"/>
          <ac:picMkLst>
            <pc:docMk/>
            <pc:sldMk cId="1498308995" sldId="456"/>
            <ac:picMk id="3" creationId="{2EE28A32-8B7E-4373-9F1E-3DA1740C42D9}"/>
          </ac:picMkLst>
        </pc:picChg>
        <pc:picChg chg="add del mod modCrop">
          <ac:chgData name="Tatiana Gálffyová" userId="ef6a5834-b659-47ca-b98e-774fb9f9be31" providerId="ADAL" clId="{7587BB84-8207-4BED-A135-D78C7D7A037C}" dt="2019-10-30T08:02:44.839" v="1633" actId="478"/>
          <ac:picMkLst>
            <pc:docMk/>
            <pc:sldMk cId="1498308995" sldId="456"/>
            <ac:picMk id="7" creationId="{71DF76EA-2C30-46F2-9F18-52A5E0C4C475}"/>
          </ac:picMkLst>
        </pc:picChg>
      </pc:sldChg>
      <pc:sldChg chg="del">
        <pc:chgData name="Tatiana Gálffyová" userId="ef6a5834-b659-47ca-b98e-774fb9f9be31" providerId="ADAL" clId="{7587BB84-8207-4BED-A135-D78C7D7A037C}" dt="2019-10-30T07:20:36.863" v="926" actId="47"/>
        <pc:sldMkLst>
          <pc:docMk/>
          <pc:sldMk cId="3700176748" sldId="457"/>
        </pc:sldMkLst>
      </pc:sldChg>
      <pc:sldChg chg="addSp modSp">
        <pc:chgData name="Tatiana Gálffyová" userId="ef6a5834-b659-47ca-b98e-774fb9f9be31" providerId="ADAL" clId="{7587BB84-8207-4BED-A135-D78C7D7A037C}" dt="2019-10-30T08:01:20.387" v="1622" actId="207"/>
        <pc:sldMkLst>
          <pc:docMk/>
          <pc:sldMk cId="2549825057" sldId="458"/>
        </pc:sldMkLst>
        <pc:spChg chg="mod">
          <ac:chgData name="Tatiana Gálffyová" userId="ef6a5834-b659-47ca-b98e-774fb9f9be31" providerId="ADAL" clId="{7587BB84-8207-4BED-A135-D78C7D7A037C}" dt="2019-10-30T08:01:20.387" v="1622" actId="207"/>
          <ac:spMkLst>
            <pc:docMk/>
            <pc:sldMk cId="2549825057" sldId="458"/>
            <ac:spMk id="4" creationId="{39E969C5-3251-493B-A7D4-C5A96026D933}"/>
          </ac:spMkLst>
        </pc:spChg>
        <pc:picChg chg="add mod modCrop">
          <ac:chgData name="Tatiana Gálffyová" userId="ef6a5834-b659-47ca-b98e-774fb9f9be31" providerId="ADAL" clId="{7587BB84-8207-4BED-A135-D78C7D7A037C}" dt="2019-10-29T13:49:27.578" v="3"/>
          <ac:picMkLst>
            <pc:docMk/>
            <pc:sldMk cId="2549825057" sldId="458"/>
            <ac:picMk id="2" creationId="{4A3010A8-4458-4E59-B86E-4E1FF246D0BC}"/>
          </ac:picMkLst>
        </pc:picChg>
      </pc:sldChg>
      <pc:sldChg chg="addSp delSp modSp mod modAnim">
        <pc:chgData name="Tatiana Gálffyová" userId="ef6a5834-b659-47ca-b98e-774fb9f9be31" providerId="ADAL" clId="{7587BB84-8207-4BED-A135-D78C7D7A037C}" dt="2019-10-30T08:26:18.968" v="2160" actId="207"/>
        <pc:sldMkLst>
          <pc:docMk/>
          <pc:sldMk cId="1276923717" sldId="459"/>
        </pc:sldMkLst>
        <pc:spChg chg="mod">
          <ac:chgData name="Tatiana Gálffyová" userId="ef6a5834-b659-47ca-b98e-774fb9f9be31" providerId="ADAL" clId="{7587BB84-8207-4BED-A135-D78C7D7A037C}" dt="2019-10-30T08:01:28.577" v="1625" actId="207"/>
          <ac:spMkLst>
            <pc:docMk/>
            <pc:sldMk cId="1276923717" sldId="459"/>
            <ac:spMk id="5" creationId="{40DAA2F1-5819-4489-AA69-38F4B172FE11}"/>
          </ac:spMkLst>
        </pc:spChg>
        <pc:spChg chg="mod">
          <ac:chgData name="Tatiana Gálffyová" userId="ef6a5834-b659-47ca-b98e-774fb9f9be31" providerId="ADAL" clId="{7587BB84-8207-4BED-A135-D78C7D7A037C}" dt="2019-10-30T08:26:18.968" v="2160" actId="207"/>
          <ac:spMkLst>
            <pc:docMk/>
            <pc:sldMk cId="1276923717" sldId="459"/>
            <ac:spMk id="9" creationId="{E9D98838-8C99-4E1A-9390-036ED5D41627}"/>
          </ac:spMkLst>
        </pc:spChg>
        <pc:spChg chg="mod">
          <ac:chgData name="Tatiana Gálffyová" userId="ef6a5834-b659-47ca-b98e-774fb9f9be31" providerId="ADAL" clId="{7587BB84-8207-4BED-A135-D78C7D7A037C}" dt="2019-10-30T07:06:15.291" v="896" actId="1076"/>
          <ac:spMkLst>
            <pc:docMk/>
            <pc:sldMk cId="1276923717" sldId="459"/>
            <ac:spMk id="13" creationId="{9DC0A9F7-383C-47E9-B08C-8D684EE7B1BE}"/>
          </ac:spMkLst>
        </pc:spChg>
        <pc:graphicFrameChg chg="add del mod">
          <ac:chgData name="Tatiana Gálffyová" userId="ef6a5834-b659-47ca-b98e-774fb9f9be31" providerId="ADAL" clId="{7587BB84-8207-4BED-A135-D78C7D7A037C}" dt="2019-10-30T07:16:47.468" v="906" actId="478"/>
          <ac:graphicFrameMkLst>
            <pc:docMk/>
            <pc:sldMk cId="1276923717" sldId="459"/>
            <ac:graphicFrameMk id="16" creationId="{A941DFC5-B624-496D-A6AB-2F2DE9FCC21F}"/>
          </ac:graphicFrameMkLst>
        </pc:graphicFrameChg>
        <pc:picChg chg="del">
          <ac:chgData name="Tatiana Gálffyová" userId="ef6a5834-b659-47ca-b98e-774fb9f9be31" providerId="ADAL" clId="{7587BB84-8207-4BED-A135-D78C7D7A037C}" dt="2019-10-30T07:15:51.681" v="897" actId="478"/>
          <ac:picMkLst>
            <pc:docMk/>
            <pc:sldMk cId="1276923717" sldId="459"/>
            <ac:picMk id="2" creationId="{2665C770-B8EA-40A8-8EDF-D399249C0C41}"/>
          </ac:picMkLst>
        </pc:picChg>
        <pc:picChg chg="add mod">
          <ac:chgData name="Tatiana Gálffyová" userId="ef6a5834-b659-47ca-b98e-774fb9f9be31" providerId="ADAL" clId="{7587BB84-8207-4BED-A135-D78C7D7A037C}" dt="2019-10-30T07:19:24.928" v="917" actId="1076"/>
          <ac:picMkLst>
            <pc:docMk/>
            <pc:sldMk cId="1276923717" sldId="459"/>
            <ac:picMk id="3" creationId="{32FBBB30-6A42-46C8-B566-7F4C0C7DF5AD}"/>
          </ac:picMkLst>
        </pc:picChg>
        <pc:cxnChg chg="mod">
          <ac:chgData name="Tatiana Gálffyová" userId="ef6a5834-b659-47ca-b98e-774fb9f9be31" providerId="ADAL" clId="{7587BB84-8207-4BED-A135-D78C7D7A037C}" dt="2019-10-30T08:00:53.354" v="1620" actId="208"/>
          <ac:cxnSpMkLst>
            <pc:docMk/>
            <pc:sldMk cId="1276923717" sldId="459"/>
            <ac:cxnSpMk id="6" creationId="{F4541B3A-D2FD-40CA-8F41-2A361EDABA7F}"/>
          </ac:cxnSpMkLst>
        </pc:cxnChg>
        <pc:cxnChg chg="mod">
          <ac:chgData name="Tatiana Gálffyová" userId="ef6a5834-b659-47ca-b98e-774fb9f9be31" providerId="ADAL" clId="{7587BB84-8207-4BED-A135-D78C7D7A037C}" dt="2019-10-30T07:19:27.952" v="918" actId="14100"/>
          <ac:cxnSpMkLst>
            <pc:docMk/>
            <pc:sldMk cId="1276923717" sldId="459"/>
            <ac:cxnSpMk id="14" creationId="{160E810F-27AB-4B0C-88FB-B9BC486A3C26}"/>
          </ac:cxnSpMkLst>
        </pc:cxnChg>
        <pc:cxnChg chg="mod">
          <ac:chgData name="Tatiana Gálffyová" userId="ef6a5834-b659-47ca-b98e-774fb9f9be31" providerId="ADAL" clId="{7587BB84-8207-4BED-A135-D78C7D7A037C}" dt="2019-10-30T07:19:34.380" v="922" actId="1038"/>
          <ac:cxnSpMkLst>
            <pc:docMk/>
            <pc:sldMk cId="1276923717" sldId="459"/>
            <ac:cxnSpMk id="17" creationId="{451E4E7F-A7ED-4387-9AFD-0AF8AB15F4BB}"/>
          </ac:cxnSpMkLst>
        </pc:cxnChg>
        <pc:cxnChg chg="mod">
          <ac:chgData name="Tatiana Gálffyová" userId="ef6a5834-b659-47ca-b98e-774fb9f9be31" providerId="ADAL" clId="{7587BB84-8207-4BED-A135-D78C7D7A037C}" dt="2019-10-30T07:17:11.156" v="912" actId="14100"/>
          <ac:cxnSpMkLst>
            <pc:docMk/>
            <pc:sldMk cId="1276923717" sldId="459"/>
            <ac:cxnSpMk id="18" creationId="{F10CCBEE-FD03-4898-92A9-E5042DC6C0D6}"/>
          </ac:cxnSpMkLst>
        </pc:cxnChg>
        <pc:cxnChg chg="mod">
          <ac:chgData name="Tatiana Gálffyová" userId="ef6a5834-b659-47ca-b98e-774fb9f9be31" providerId="ADAL" clId="{7587BB84-8207-4BED-A135-D78C7D7A037C}" dt="2019-10-30T07:17:16.948" v="914" actId="14100"/>
          <ac:cxnSpMkLst>
            <pc:docMk/>
            <pc:sldMk cId="1276923717" sldId="459"/>
            <ac:cxnSpMk id="19" creationId="{A6D72C87-5928-46EB-99E7-7C8671E1F1D7}"/>
          </ac:cxnSpMkLst>
        </pc:cxnChg>
        <pc:cxnChg chg="mod">
          <ac:chgData name="Tatiana Gálffyová" userId="ef6a5834-b659-47ca-b98e-774fb9f9be31" providerId="ADAL" clId="{7587BB84-8207-4BED-A135-D78C7D7A037C}" dt="2019-10-30T07:17:20.792" v="915" actId="14100"/>
          <ac:cxnSpMkLst>
            <pc:docMk/>
            <pc:sldMk cId="1276923717" sldId="459"/>
            <ac:cxnSpMk id="20" creationId="{03A4CE41-2D67-45F0-AB7B-B9B31332A1EE}"/>
          </ac:cxnSpMkLst>
        </pc:cxnChg>
      </pc:sldChg>
      <pc:sldChg chg="ord">
        <pc:chgData name="Tatiana Gálffyová" userId="ef6a5834-b659-47ca-b98e-774fb9f9be31" providerId="ADAL" clId="{7587BB84-8207-4BED-A135-D78C7D7A037C}" dt="2019-10-30T07:24:04.787" v="929"/>
        <pc:sldMkLst>
          <pc:docMk/>
          <pc:sldMk cId="2744498028" sldId="466"/>
        </pc:sldMkLst>
      </pc:sldChg>
      <pc:sldChg chg="modSp">
        <pc:chgData name="Tatiana Gálffyová" userId="ef6a5834-b659-47ca-b98e-774fb9f9be31" providerId="ADAL" clId="{7587BB84-8207-4BED-A135-D78C7D7A037C}" dt="2019-10-30T07:57:41.350" v="1542" actId="20577"/>
        <pc:sldMkLst>
          <pc:docMk/>
          <pc:sldMk cId="3577434470" sldId="468"/>
        </pc:sldMkLst>
        <pc:spChg chg="mod">
          <ac:chgData name="Tatiana Gálffyová" userId="ef6a5834-b659-47ca-b98e-774fb9f9be31" providerId="ADAL" clId="{7587BB84-8207-4BED-A135-D78C7D7A037C}" dt="2019-10-30T07:57:41.350" v="1542" actId="20577"/>
          <ac:spMkLst>
            <pc:docMk/>
            <pc:sldMk cId="3577434470" sldId="468"/>
            <ac:spMk id="6" creationId="{E3EE50A5-1022-4819-8046-017AD19A5030}"/>
          </ac:spMkLst>
        </pc:spChg>
      </pc:sldChg>
      <pc:sldChg chg="del">
        <pc:chgData name="Tatiana Gálffyová" userId="ef6a5834-b659-47ca-b98e-774fb9f9be31" providerId="ADAL" clId="{7587BB84-8207-4BED-A135-D78C7D7A037C}" dt="2019-10-30T07:57:28.313" v="1534" actId="47"/>
        <pc:sldMkLst>
          <pc:docMk/>
          <pc:sldMk cId="1521419529" sldId="469"/>
        </pc:sldMkLst>
      </pc:sldChg>
      <pc:sldChg chg="ord modTransition">
        <pc:chgData name="Tatiana Gálffyová" userId="ef6a5834-b659-47ca-b98e-774fb9f9be31" providerId="ADAL" clId="{7587BB84-8207-4BED-A135-D78C7D7A037C}" dt="2019-10-30T08:27:38.151" v="2163"/>
        <pc:sldMkLst>
          <pc:docMk/>
          <pc:sldMk cId="2851235854" sldId="470"/>
        </pc:sldMkLst>
      </pc:sldChg>
      <pc:sldChg chg="modSp ord">
        <pc:chgData name="Tatiana Gálffyová" userId="ef6a5834-b659-47ca-b98e-774fb9f9be31" providerId="ADAL" clId="{7587BB84-8207-4BED-A135-D78C7D7A037C}" dt="2019-10-30T08:24:59.397" v="2151" actId="1076"/>
        <pc:sldMkLst>
          <pc:docMk/>
          <pc:sldMk cId="2523294904" sldId="473"/>
        </pc:sldMkLst>
        <pc:spChg chg="mod">
          <ac:chgData name="Tatiana Gálffyová" userId="ef6a5834-b659-47ca-b98e-774fb9f9be31" providerId="ADAL" clId="{7587BB84-8207-4BED-A135-D78C7D7A037C}" dt="2019-10-30T08:23:39.686" v="2115" actId="1076"/>
          <ac:spMkLst>
            <pc:docMk/>
            <pc:sldMk cId="2523294904" sldId="473"/>
            <ac:spMk id="80" creationId="{F0AC7713-5429-4275-9317-419BA5DE87D5}"/>
          </ac:spMkLst>
        </pc:spChg>
        <pc:spChg chg="mod">
          <ac:chgData name="Tatiana Gálffyová" userId="ef6a5834-b659-47ca-b98e-774fb9f9be31" providerId="ADAL" clId="{7587BB84-8207-4BED-A135-D78C7D7A037C}" dt="2019-10-30T06:27:55.360" v="74" actId="1076"/>
          <ac:spMkLst>
            <pc:docMk/>
            <pc:sldMk cId="2523294904" sldId="473"/>
            <ac:spMk id="84" creationId="{8C9CC0DD-F88E-4C95-813B-59D4877D392F}"/>
          </ac:spMkLst>
        </pc:spChg>
        <pc:spChg chg="mod">
          <ac:chgData name="Tatiana Gálffyová" userId="ef6a5834-b659-47ca-b98e-774fb9f9be31" providerId="ADAL" clId="{7587BB84-8207-4BED-A135-D78C7D7A037C}" dt="2019-10-30T08:23:34.707" v="2114" actId="1076"/>
          <ac:spMkLst>
            <pc:docMk/>
            <pc:sldMk cId="2523294904" sldId="473"/>
            <ac:spMk id="88" creationId="{A965D9CF-BD2C-4C05-8966-6C25C4E4BB93}"/>
          </ac:spMkLst>
        </pc:spChg>
        <pc:picChg chg="mod">
          <ac:chgData name="Tatiana Gálffyová" userId="ef6a5834-b659-47ca-b98e-774fb9f9be31" providerId="ADAL" clId="{7587BB84-8207-4BED-A135-D78C7D7A037C}" dt="2019-10-30T08:24:59.397" v="2151" actId="1076"/>
          <ac:picMkLst>
            <pc:docMk/>
            <pc:sldMk cId="2523294904" sldId="473"/>
            <ac:picMk id="1034" creationId="{9AC67582-39A9-4B02-ABE0-AB14ED5F9214}"/>
          </ac:picMkLst>
        </pc:picChg>
        <pc:cxnChg chg="ord">
          <ac:chgData name="Tatiana Gálffyová" userId="ef6a5834-b659-47ca-b98e-774fb9f9be31" providerId="ADAL" clId="{7587BB84-8207-4BED-A135-D78C7D7A037C}" dt="2019-10-30T05:28:48.773" v="13" actId="167"/>
          <ac:cxnSpMkLst>
            <pc:docMk/>
            <pc:sldMk cId="2523294904" sldId="473"/>
            <ac:cxnSpMk id="19" creationId="{ADFA393F-71A5-42AF-9243-4E8265C9F4D5}"/>
          </ac:cxnSpMkLst>
        </pc:cxnChg>
        <pc:cxnChg chg="ord">
          <ac:chgData name="Tatiana Gálffyová" userId="ef6a5834-b659-47ca-b98e-774fb9f9be31" providerId="ADAL" clId="{7587BB84-8207-4BED-A135-D78C7D7A037C}" dt="2019-10-30T05:28:52.192" v="14" actId="167"/>
          <ac:cxnSpMkLst>
            <pc:docMk/>
            <pc:sldMk cId="2523294904" sldId="473"/>
            <ac:cxnSpMk id="21" creationId="{86D3C735-DAF0-445E-9089-51F62F6F1127}"/>
          </ac:cxnSpMkLst>
        </pc:cxnChg>
      </pc:sldChg>
      <pc:sldChg chg="addSp modSp ord modAnim">
        <pc:chgData name="Tatiana Gálffyová" userId="ef6a5834-b659-47ca-b98e-774fb9f9be31" providerId="ADAL" clId="{7587BB84-8207-4BED-A135-D78C7D7A037C}" dt="2019-10-30T08:25:31.194" v="2159" actId="14100"/>
        <pc:sldMkLst>
          <pc:docMk/>
          <pc:sldMk cId="1121685386" sldId="474"/>
        </pc:sldMkLst>
        <pc:spChg chg="add mod">
          <ac:chgData name="Tatiana Gálffyová" userId="ef6a5834-b659-47ca-b98e-774fb9f9be31" providerId="ADAL" clId="{7587BB84-8207-4BED-A135-D78C7D7A037C}" dt="2019-10-30T06:28:46.225" v="87" actId="1076"/>
          <ac:spMkLst>
            <pc:docMk/>
            <pc:sldMk cId="1121685386" sldId="474"/>
            <ac:spMk id="36" creationId="{E128A9FF-2FA2-46E5-AE0A-DA45CF3C5174}"/>
          </ac:spMkLst>
        </pc:spChg>
        <pc:graphicFrameChg chg="mod">
          <ac:chgData name="Tatiana Gálffyová" userId="ef6a5834-b659-47ca-b98e-774fb9f9be31" providerId="ADAL" clId="{7587BB84-8207-4BED-A135-D78C7D7A037C}" dt="2019-10-30T08:25:31.194" v="2159" actId="14100"/>
          <ac:graphicFrameMkLst>
            <pc:docMk/>
            <pc:sldMk cId="1121685386" sldId="474"/>
            <ac:graphicFrameMk id="47" creationId="{3372F3F7-E219-4476-900B-A5B184E4C2CE}"/>
          </ac:graphicFrameMkLst>
        </pc:graphicFrameChg>
        <pc:cxnChg chg="mod">
          <ac:chgData name="Tatiana Gálffyová" userId="ef6a5834-b659-47ca-b98e-774fb9f9be31" providerId="ADAL" clId="{7587BB84-8207-4BED-A135-D78C7D7A037C}" dt="2019-10-30T08:24:56.698" v="2148" actId="1076"/>
          <ac:cxnSpMkLst>
            <pc:docMk/>
            <pc:sldMk cId="1121685386" sldId="474"/>
            <ac:cxnSpMk id="50" creationId="{0F4664E4-8185-469B-A05A-D108FC1CB3C4}"/>
          </ac:cxnSpMkLst>
        </pc:cxnChg>
      </pc:sldChg>
      <pc:sldChg chg="ord">
        <pc:chgData name="Tatiana Gálffyová" userId="ef6a5834-b659-47ca-b98e-774fb9f9be31" providerId="ADAL" clId="{7587BB84-8207-4BED-A135-D78C7D7A037C}" dt="2019-10-30T06:25:52.491" v="57"/>
        <pc:sldMkLst>
          <pc:docMk/>
          <pc:sldMk cId="1121176865" sldId="475"/>
        </pc:sldMkLst>
      </pc:sldChg>
      <pc:sldChg chg="addSp delSp modSp add ord modAnim">
        <pc:chgData name="Tatiana Gálffyová" userId="ef6a5834-b659-47ca-b98e-774fb9f9be31" providerId="ADAL" clId="{7587BB84-8207-4BED-A135-D78C7D7A037C}" dt="2019-10-30T06:50:16.369" v="894"/>
        <pc:sldMkLst>
          <pc:docMk/>
          <pc:sldMk cId="3103568260" sldId="476"/>
        </pc:sldMkLst>
        <pc:spChg chg="del">
          <ac:chgData name="Tatiana Gálffyová" userId="ef6a5834-b659-47ca-b98e-774fb9f9be31" providerId="ADAL" clId="{7587BB84-8207-4BED-A135-D78C7D7A037C}" dt="2019-10-30T06:31:09.060" v="91" actId="478"/>
          <ac:spMkLst>
            <pc:docMk/>
            <pc:sldMk cId="3103568260" sldId="476"/>
            <ac:spMk id="2" creationId="{810BFAB4-F7B3-4B82-B8B3-9E6FE3B79858}"/>
          </ac:spMkLst>
        </pc:spChg>
        <pc:spChg chg="del">
          <ac:chgData name="Tatiana Gálffyová" userId="ef6a5834-b659-47ca-b98e-774fb9f9be31" providerId="ADAL" clId="{7587BB84-8207-4BED-A135-D78C7D7A037C}" dt="2019-10-30T06:31:28.098" v="100" actId="478"/>
          <ac:spMkLst>
            <pc:docMk/>
            <pc:sldMk cId="3103568260" sldId="476"/>
            <ac:spMk id="3" creationId="{B30C134B-FD97-4E7E-96B8-F9617F915566}"/>
          </ac:spMkLst>
        </pc:spChg>
        <pc:spChg chg="add mod">
          <ac:chgData name="Tatiana Gálffyová" userId="ef6a5834-b659-47ca-b98e-774fb9f9be31" providerId="ADAL" clId="{7587BB84-8207-4BED-A135-D78C7D7A037C}" dt="2019-10-30T06:42:38.326" v="801" actId="1076"/>
          <ac:spMkLst>
            <pc:docMk/>
            <pc:sldMk cId="3103568260" sldId="476"/>
            <ac:spMk id="4" creationId="{ED2BC033-422A-43E1-B2AF-DF811AE760A5}"/>
          </ac:spMkLst>
        </pc:spChg>
        <pc:spChg chg="add mod">
          <ac:chgData name="Tatiana Gálffyová" userId="ef6a5834-b659-47ca-b98e-774fb9f9be31" providerId="ADAL" clId="{7587BB84-8207-4BED-A135-D78C7D7A037C}" dt="2019-10-30T06:48:41.364" v="876" actId="207"/>
          <ac:spMkLst>
            <pc:docMk/>
            <pc:sldMk cId="3103568260" sldId="476"/>
            <ac:spMk id="6" creationId="{8C2036A1-7547-4069-933E-FE5269E5BC18}"/>
          </ac:spMkLst>
        </pc:spChg>
        <pc:spChg chg="add mod">
          <ac:chgData name="Tatiana Gálffyová" userId="ef6a5834-b659-47ca-b98e-774fb9f9be31" providerId="ADAL" clId="{7587BB84-8207-4BED-A135-D78C7D7A037C}" dt="2019-10-30T06:42:46.509" v="804" actId="1076"/>
          <ac:spMkLst>
            <pc:docMk/>
            <pc:sldMk cId="3103568260" sldId="476"/>
            <ac:spMk id="7" creationId="{9C930034-62C4-44EB-BE42-329DFD53F876}"/>
          </ac:spMkLst>
        </pc:spChg>
        <pc:spChg chg="add mod">
          <ac:chgData name="Tatiana Gálffyová" userId="ef6a5834-b659-47ca-b98e-774fb9f9be31" providerId="ADAL" clId="{7587BB84-8207-4BED-A135-D78C7D7A037C}" dt="2019-10-30T06:48:50.889" v="877" actId="207"/>
          <ac:spMkLst>
            <pc:docMk/>
            <pc:sldMk cId="3103568260" sldId="476"/>
            <ac:spMk id="8" creationId="{2369199F-3953-4A8B-ACD8-9AE857BFEDD9}"/>
          </ac:spMkLst>
        </pc:spChg>
        <pc:spChg chg="add mod">
          <ac:chgData name="Tatiana Gálffyová" userId="ef6a5834-b659-47ca-b98e-774fb9f9be31" providerId="ADAL" clId="{7587BB84-8207-4BED-A135-D78C7D7A037C}" dt="2019-10-30T06:42:59.936" v="810" actId="1076"/>
          <ac:spMkLst>
            <pc:docMk/>
            <pc:sldMk cId="3103568260" sldId="476"/>
            <ac:spMk id="9" creationId="{AE0304BE-6007-4A53-BC34-0EBAD02ED8B0}"/>
          </ac:spMkLst>
        </pc:spChg>
        <pc:spChg chg="add mod">
          <ac:chgData name="Tatiana Gálffyová" userId="ef6a5834-b659-47ca-b98e-774fb9f9be31" providerId="ADAL" clId="{7587BB84-8207-4BED-A135-D78C7D7A037C}" dt="2019-10-30T06:48:56.631" v="879" actId="207"/>
          <ac:spMkLst>
            <pc:docMk/>
            <pc:sldMk cId="3103568260" sldId="476"/>
            <ac:spMk id="10" creationId="{3FB5FC72-65F4-4508-AD50-E6B6AA16D774}"/>
          </ac:spMkLst>
        </pc:spChg>
        <pc:spChg chg="add mod">
          <ac:chgData name="Tatiana Gálffyová" userId="ef6a5834-b659-47ca-b98e-774fb9f9be31" providerId="ADAL" clId="{7587BB84-8207-4BED-A135-D78C7D7A037C}" dt="2019-10-30T06:42:48.842" v="805" actId="1076"/>
          <ac:spMkLst>
            <pc:docMk/>
            <pc:sldMk cId="3103568260" sldId="476"/>
            <ac:spMk id="11" creationId="{344393F7-C791-41B7-B197-7ADFA9C318B1}"/>
          </ac:spMkLst>
        </pc:spChg>
        <pc:spChg chg="add mod">
          <ac:chgData name="Tatiana Gálffyová" userId="ef6a5834-b659-47ca-b98e-774fb9f9be31" providerId="ADAL" clId="{7587BB84-8207-4BED-A135-D78C7D7A037C}" dt="2019-10-30T06:48:53.829" v="878" actId="207"/>
          <ac:spMkLst>
            <pc:docMk/>
            <pc:sldMk cId="3103568260" sldId="476"/>
            <ac:spMk id="12" creationId="{D3B62A5B-642F-420A-AC69-2C5BD390B807}"/>
          </ac:spMkLst>
        </pc:spChg>
        <pc:spChg chg="add mod">
          <ac:chgData name="Tatiana Gálffyová" userId="ef6a5834-b659-47ca-b98e-774fb9f9be31" providerId="ADAL" clId="{7587BB84-8207-4BED-A135-D78C7D7A037C}" dt="2019-10-30T06:42:53.602" v="807" actId="1076"/>
          <ac:spMkLst>
            <pc:docMk/>
            <pc:sldMk cId="3103568260" sldId="476"/>
            <ac:spMk id="13" creationId="{44283FBF-4242-4CCB-93A7-F3877C396566}"/>
          </ac:spMkLst>
        </pc:spChg>
        <pc:spChg chg="add mod">
          <ac:chgData name="Tatiana Gálffyová" userId="ef6a5834-b659-47ca-b98e-774fb9f9be31" providerId="ADAL" clId="{7587BB84-8207-4BED-A135-D78C7D7A037C}" dt="2019-10-30T06:49:23.468" v="884" actId="208"/>
          <ac:spMkLst>
            <pc:docMk/>
            <pc:sldMk cId="3103568260" sldId="476"/>
            <ac:spMk id="18" creationId="{80371BB6-024F-4A71-841C-BDA5623B474A}"/>
          </ac:spMkLst>
        </pc:spChg>
        <pc:picChg chg="add mod">
          <ac:chgData name="Tatiana Gálffyová" userId="ef6a5834-b659-47ca-b98e-774fb9f9be31" providerId="ADAL" clId="{7587BB84-8207-4BED-A135-D78C7D7A037C}" dt="2019-10-30T06:46:32.522" v="850" actId="14100"/>
          <ac:picMkLst>
            <pc:docMk/>
            <pc:sldMk cId="3103568260" sldId="476"/>
            <ac:picMk id="1026" creationId="{4D5F6BCC-63D9-4D42-9113-714920DE2997}"/>
          </ac:picMkLst>
        </pc:picChg>
        <pc:picChg chg="add del mod">
          <ac:chgData name="Tatiana Gálffyová" userId="ef6a5834-b659-47ca-b98e-774fb9f9be31" providerId="ADAL" clId="{7587BB84-8207-4BED-A135-D78C7D7A037C}" dt="2019-10-30T06:45:50.079" v="835"/>
          <ac:picMkLst>
            <pc:docMk/>
            <pc:sldMk cId="3103568260" sldId="476"/>
            <ac:picMk id="1028" creationId="{C7AF96BD-7E05-4024-BD00-5289893A0EF2}"/>
          </ac:picMkLst>
        </pc:picChg>
        <pc:picChg chg="add del mod">
          <ac:chgData name="Tatiana Gálffyová" userId="ef6a5834-b659-47ca-b98e-774fb9f9be31" providerId="ADAL" clId="{7587BB84-8207-4BED-A135-D78C7D7A037C}" dt="2019-10-30T06:46:23.921" v="844" actId="478"/>
          <ac:picMkLst>
            <pc:docMk/>
            <pc:sldMk cId="3103568260" sldId="476"/>
            <ac:picMk id="1030" creationId="{07349E5A-A76A-458B-8965-DDD4B187D365}"/>
          </ac:picMkLst>
        </pc:picChg>
        <pc:picChg chg="add del mod">
          <ac:chgData name="Tatiana Gálffyová" userId="ef6a5834-b659-47ca-b98e-774fb9f9be31" providerId="ADAL" clId="{7587BB84-8207-4BED-A135-D78C7D7A037C}" dt="2019-10-30T06:46:34.377" v="851"/>
          <ac:picMkLst>
            <pc:docMk/>
            <pc:sldMk cId="3103568260" sldId="476"/>
            <ac:picMk id="1032" creationId="{33AA98F5-C289-45DD-B28D-F721C2B629A8}"/>
          </ac:picMkLst>
        </pc:picChg>
        <pc:picChg chg="add del mod">
          <ac:chgData name="Tatiana Gálffyová" userId="ef6a5834-b659-47ca-b98e-774fb9f9be31" providerId="ADAL" clId="{7587BB84-8207-4BED-A135-D78C7D7A037C}" dt="2019-10-30T06:47:05.256" v="855" actId="478"/>
          <ac:picMkLst>
            <pc:docMk/>
            <pc:sldMk cId="3103568260" sldId="476"/>
            <ac:picMk id="1034" creationId="{D2E3D185-DDB0-4F70-9AD5-84F2C42B6106}"/>
          </ac:picMkLst>
        </pc:picChg>
        <pc:picChg chg="add mod">
          <ac:chgData name="Tatiana Gálffyová" userId="ef6a5834-b659-47ca-b98e-774fb9f9be31" providerId="ADAL" clId="{7587BB84-8207-4BED-A135-D78C7D7A037C}" dt="2019-10-30T06:47:36.926" v="868"/>
          <ac:picMkLst>
            <pc:docMk/>
            <pc:sldMk cId="3103568260" sldId="476"/>
            <ac:picMk id="1036" creationId="{F91E7D84-AEAD-4EBF-B8BA-93B5D609FC0C}"/>
          </ac:picMkLst>
        </pc:picChg>
        <pc:cxnChg chg="add mod">
          <ac:chgData name="Tatiana Gálffyová" userId="ef6a5834-b659-47ca-b98e-774fb9f9be31" providerId="ADAL" clId="{7587BB84-8207-4BED-A135-D78C7D7A037C}" dt="2019-10-30T06:42:40.088" v="802" actId="1076"/>
          <ac:cxnSpMkLst>
            <pc:docMk/>
            <pc:sldMk cId="3103568260" sldId="476"/>
            <ac:cxnSpMk id="5" creationId="{D7090E37-0281-4286-B959-213A41DB67DC}"/>
          </ac:cxnSpMkLst>
        </pc:cxnChg>
        <pc:cxnChg chg="add mod">
          <ac:chgData name="Tatiana Gálffyová" userId="ef6a5834-b659-47ca-b98e-774fb9f9be31" providerId="ADAL" clId="{7587BB84-8207-4BED-A135-D78C7D7A037C}" dt="2019-10-30T06:49:09.921" v="880" actId="208"/>
          <ac:cxnSpMkLst>
            <pc:docMk/>
            <pc:sldMk cId="3103568260" sldId="476"/>
            <ac:cxnSpMk id="14" creationId="{84F2894D-3EBE-4460-853D-9038EFBF0C62}"/>
          </ac:cxnSpMkLst>
        </pc:cxnChg>
        <pc:cxnChg chg="add mod">
          <ac:chgData name="Tatiana Gálffyová" userId="ef6a5834-b659-47ca-b98e-774fb9f9be31" providerId="ADAL" clId="{7587BB84-8207-4BED-A135-D78C7D7A037C}" dt="2019-10-30T06:49:20.129" v="883" actId="208"/>
          <ac:cxnSpMkLst>
            <pc:docMk/>
            <pc:sldMk cId="3103568260" sldId="476"/>
            <ac:cxnSpMk id="15" creationId="{E05BBB13-A15E-4B64-8F83-909481B72F32}"/>
          </ac:cxnSpMkLst>
        </pc:cxnChg>
        <pc:cxnChg chg="add mod">
          <ac:chgData name="Tatiana Gálffyová" userId="ef6a5834-b659-47ca-b98e-774fb9f9be31" providerId="ADAL" clId="{7587BB84-8207-4BED-A135-D78C7D7A037C}" dt="2019-10-30T06:49:13.170" v="881" actId="208"/>
          <ac:cxnSpMkLst>
            <pc:docMk/>
            <pc:sldMk cId="3103568260" sldId="476"/>
            <ac:cxnSpMk id="16" creationId="{A96F4490-53D6-4441-94D4-870924059475}"/>
          </ac:cxnSpMkLst>
        </pc:cxnChg>
        <pc:cxnChg chg="add mod">
          <ac:chgData name="Tatiana Gálffyová" userId="ef6a5834-b659-47ca-b98e-774fb9f9be31" providerId="ADAL" clId="{7587BB84-8207-4BED-A135-D78C7D7A037C}" dt="2019-10-30T06:49:17.038" v="882" actId="208"/>
          <ac:cxnSpMkLst>
            <pc:docMk/>
            <pc:sldMk cId="3103568260" sldId="476"/>
            <ac:cxnSpMk id="17" creationId="{E708E29D-9367-4D22-85B2-3DAD0E5F2ABA}"/>
          </ac:cxnSpMkLst>
        </pc:cxnChg>
      </pc:sldChg>
      <pc:sldChg chg="addSp delSp modSp add ord modAnim">
        <pc:chgData name="Tatiana Gálffyová" userId="ef6a5834-b659-47ca-b98e-774fb9f9be31" providerId="ADAL" clId="{7587BB84-8207-4BED-A135-D78C7D7A037C}" dt="2019-10-30T08:03:59.887" v="1642" actId="14100"/>
        <pc:sldMkLst>
          <pc:docMk/>
          <pc:sldMk cId="4026651023" sldId="477"/>
        </pc:sldMkLst>
        <pc:spChg chg="mod">
          <ac:chgData name="Tatiana Gálffyová" userId="ef6a5834-b659-47ca-b98e-774fb9f9be31" providerId="ADAL" clId="{7587BB84-8207-4BED-A135-D78C7D7A037C}" dt="2019-10-30T07:36:49.924" v="1041" actId="27636"/>
          <ac:spMkLst>
            <pc:docMk/>
            <pc:sldMk cId="4026651023" sldId="477"/>
            <ac:spMk id="2" creationId="{1403385F-8A06-48C4-8D32-410A57E1D2A7}"/>
          </ac:spMkLst>
        </pc:spChg>
        <pc:spChg chg="del">
          <ac:chgData name="Tatiana Gálffyová" userId="ef6a5834-b659-47ca-b98e-774fb9f9be31" providerId="ADAL" clId="{7587BB84-8207-4BED-A135-D78C7D7A037C}" dt="2019-10-30T07:37:08.538" v="1045" actId="478"/>
          <ac:spMkLst>
            <pc:docMk/>
            <pc:sldMk cId="4026651023" sldId="477"/>
            <ac:spMk id="3" creationId="{C1D84000-C0CD-45DE-BA9B-AC5F7C6F3D9E}"/>
          </ac:spMkLst>
        </pc:spChg>
        <pc:spChg chg="add mod">
          <ac:chgData name="Tatiana Gálffyová" userId="ef6a5834-b659-47ca-b98e-774fb9f9be31" providerId="ADAL" clId="{7587BB84-8207-4BED-A135-D78C7D7A037C}" dt="2019-10-30T07:36:52.725" v="1043" actId="14100"/>
          <ac:spMkLst>
            <pc:docMk/>
            <pc:sldMk cId="4026651023" sldId="477"/>
            <ac:spMk id="5" creationId="{87BE2B24-B096-493E-B86A-603FB87AE087}"/>
          </ac:spMkLst>
        </pc:spChg>
        <pc:spChg chg="add mod">
          <ac:chgData name="Tatiana Gálffyová" userId="ef6a5834-b659-47ca-b98e-774fb9f9be31" providerId="ADAL" clId="{7587BB84-8207-4BED-A135-D78C7D7A037C}" dt="2019-10-30T08:03:55.972" v="1641" actId="403"/>
          <ac:spMkLst>
            <pc:docMk/>
            <pc:sldMk cId="4026651023" sldId="477"/>
            <ac:spMk id="7" creationId="{2CE787EF-8290-4A42-81DB-904F81542AF2}"/>
          </ac:spMkLst>
        </pc:spChg>
        <pc:spChg chg="add mod">
          <ac:chgData name="Tatiana Gálffyová" userId="ef6a5834-b659-47ca-b98e-774fb9f9be31" providerId="ADAL" clId="{7587BB84-8207-4BED-A135-D78C7D7A037C}" dt="2019-10-30T07:53:33.283" v="1520" actId="20577"/>
          <ac:spMkLst>
            <pc:docMk/>
            <pc:sldMk cId="4026651023" sldId="477"/>
            <ac:spMk id="17" creationId="{D01F8940-983C-4A88-883E-12EF2B0A8DAC}"/>
          </ac:spMkLst>
        </pc:spChg>
        <pc:spChg chg="add mod">
          <ac:chgData name="Tatiana Gálffyová" userId="ef6a5834-b659-47ca-b98e-774fb9f9be31" providerId="ADAL" clId="{7587BB84-8207-4BED-A135-D78C7D7A037C}" dt="2019-10-30T07:57:03.367" v="1533" actId="1076"/>
          <ac:spMkLst>
            <pc:docMk/>
            <pc:sldMk cId="4026651023" sldId="477"/>
            <ac:spMk id="20" creationId="{C333B9E8-32F3-4EBD-9CCF-6CBA152C3180}"/>
          </ac:spMkLst>
        </pc:spChg>
        <pc:picChg chg="add del mod">
          <ac:chgData name="Tatiana Gálffyová" userId="ef6a5834-b659-47ca-b98e-774fb9f9be31" providerId="ADAL" clId="{7587BB84-8207-4BED-A135-D78C7D7A037C}" dt="2019-10-30T07:46:03.118" v="1320" actId="478"/>
          <ac:picMkLst>
            <pc:docMk/>
            <pc:sldMk cId="4026651023" sldId="477"/>
            <ac:picMk id="12" creationId="{2C306614-80C1-40A3-BBEF-2C8057E2C562}"/>
          </ac:picMkLst>
        </pc:picChg>
        <pc:picChg chg="add mod modCrop">
          <ac:chgData name="Tatiana Gálffyová" userId="ef6a5834-b659-47ca-b98e-774fb9f9be31" providerId="ADAL" clId="{7587BB84-8207-4BED-A135-D78C7D7A037C}" dt="2019-10-30T07:50:32.768" v="1344" actId="1076"/>
          <ac:picMkLst>
            <pc:docMk/>
            <pc:sldMk cId="4026651023" sldId="477"/>
            <ac:picMk id="14" creationId="{9C1F3A30-ECD5-4754-99D7-F714DBCDBDB2}"/>
          </ac:picMkLst>
        </pc:picChg>
        <pc:picChg chg="add del mod">
          <ac:chgData name="Tatiana Gálffyová" userId="ef6a5834-b659-47ca-b98e-774fb9f9be31" providerId="ADAL" clId="{7587BB84-8207-4BED-A135-D78C7D7A037C}" dt="2019-10-30T07:50:23.779" v="1340" actId="478"/>
          <ac:picMkLst>
            <pc:docMk/>
            <pc:sldMk cId="4026651023" sldId="477"/>
            <ac:picMk id="2050" creationId="{1FAE0C01-5CF8-4724-BEFF-EFE844829660}"/>
          </ac:picMkLst>
        </pc:picChg>
        <pc:picChg chg="add mod">
          <ac:chgData name="Tatiana Gálffyová" userId="ef6a5834-b659-47ca-b98e-774fb9f9be31" providerId="ADAL" clId="{7587BB84-8207-4BED-A135-D78C7D7A037C}" dt="2019-10-30T07:50:38.022" v="1346" actId="1076"/>
          <ac:picMkLst>
            <pc:docMk/>
            <pc:sldMk cId="4026651023" sldId="477"/>
            <ac:picMk id="2052" creationId="{B8B70DEA-0F50-4880-840E-75F5ED808682}"/>
          </ac:picMkLst>
        </pc:picChg>
        <pc:cxnChg chg="add del">
          <ac:chgData name="Tatiana Gálffyová" userId="ef6a5834-b659-47ca-b98e-774fb9f9be31" providerId="ADAL" clId="{7587BB84-8207-4BED-A135-D78C7D7A037C}" dt="2019-10-30T07:34:55.564" v="992" actId="478"/>
          <ac:cxnSpMkLst>
            <pc:docMk/>
            <pc:sldMk cId="4026651023" sldId="477"/>
            <ac:cxnSpMk id="4" creationId="{69811E3F-760F-417E-99B4-C0E423D0AC52}"/>
          </ac:cxnSpMkLst>
        </pc:cxnChg>
        <pc:cxnChg chg="add mod">
          <ac:chgData name="Tatiana Gálffyová" userId="ef6a5834-b659-47ca-b98e-774fb9f9be31" providerId="ADAL" clId="{7587BB84-8207-4BED-A135-D78C7D7A037C}" dt="2019-10-30T08:03:59.887" v="1642" actId="14100"/>
          <ac:cxnSpMkLst>
            <pc:docMk/>
            <pc:sldMk cId="4026651023" sldId="477"/>
            <ac:cxnSpMk id="6" creationId="{0BFC560E-C40F-4EBA-B623-6914A627327C}"/>
          </ac:cxnSpMkLst>
        </pc:cxnChg>
        <pc:cxnChg chg="add mod">
          <ac:chgData name="Tatiana Gálffyová" userId="ef6a5834-b659-47ca-b98e-774fb9f9be31" providerId="ADAL" clId="{7587BB84-8207-4BED-A135-D78C7D7A037C}" dt="2019-10-30T07:51:41.521" v="1390" actId="14100"/>
          <ac:cxnSpMkLst>
            <pc:docMk/>
            <pc:sldMk cId="4026651023" sldId="477"/>
            <ac:cxnSpMk id="18" creationId="{1F8FD703-2A6E-41B9-8B8D-3EA1F550A563}"/>
          </ac:cxnSpMkLst>
        </pc:cxnChg>
      </pc:sldChg>
      <pc:sldChg chg="addSp delSp modSp add ord modAnim">
        <pc:chgData name="Tatiana Gálffyová" userId="ef6a5834-b659-47ca-b98e-774fb9f9be31" providerId="ADAL" clId="{7587BB84-8207-4BED-A135-D78C7D7A037C}" dt="2019-10-30T08:12:14.668" v="2108"/>
        <pc:sldMkLst>
          <pc:docMk/>
          <pc:sldMk cId="964733450" sldId="478"/>
        </pc:sldMkLst>
        <pc:spChg chg="mod">
          <ac:chgData name="Tatiana Gálffyová" userId="ef6a5834-b659-47ca-b98e-774fb9f9be31" providerId="ADAL" clId="{7587BB84-8207-4BED-A135-D78C7D7A037C}" dt="2019-10-30T07:58:47.461" v="1606" actId="6549"/>
          <ac:spMkLst>
            <pc:docMk/>
            <pc:sldMk cId="964733450" sldId="478"/>
            <ac:spMk id="2" creationId="{0A718C18-6854-4674-B90D-DBB2627E7271}"/>
          </ac:spMkLst>
        </pc:spChg>
        <pc:spChg chg="del">
          <ac:chgData name="Tatiana Gálffyová" userId="ef6a5834-b659-47ca-b98e-774fb9f9be31" providerId="ADAL" clId="{7587BB84-8207-4BED-A135-D78C7D7A037C}" dt="2019-10-30T08:05:13.106" v="1648" actId="478"/>
          <ac:spMkLst>
            <pc:docMk/>
            <pc:sldMk cId="964733450" sldId="478"/>
            <ac:spMk id="3" creationId="{07D45CB7-C5E5-4425-99B3-A74AC6AC006B}"/>
          </ac:spMkLst>
        </pc:spChg>
        <pc:spChg chg="add mod">
          <ac:chgData name="Tatiana Gálffyová" userId="ef6a5834-b659-47ca-b98e-774fb9f9be31" providerId="ADAL" clId="{7587BB84-8207-4BED-A135-D78C7D7A037C}" dt="2019-10-30T08:10:22.650" v="1918" actId="1076"/>
          <ac:spMkLst>
            <pc:docMk/>
            <pc:sldMk cId="964733450" sldId="478"/>
            <ac:spMk id="11" creationId="{7C874AEC-3A53-4BD8-B995-A83D310B4341}"/>
          </ac:spMkLst>
        </pc:spChg>
        <pc:spChg chg="add mod">
          <ac:chgData name="Tatiana Gálffyová" userId="ef6a5834-b659-47ca-b98e-774fb9f9be31" providerId="ADAL" clId="{7587BB84-8207-4BED-A135-D78C7D7A037C}" dt="2019-10-30T08:08:05.448" v="1688" actId="1076"/>
          <ac:spMkLst>
            <pc:docMk/>
            <pc:sldMk cId="964733450" sldId="478"/>
            <ac:spMk id="12" creationId="{7A1C91C9-1ABA-4F25-BEFA-EB2B212072E0}"/>
          </ac:spMkLst>
        </pc:spChg>
        <pc:spChg chg="add mod">
          <ac:chgData name="Tatiana Gálffyová" userId="ef6a5834-b659-47ca-b98e-774fb9f9be31" providerId="ADAL" clId="{7587BB84-8207-4BED-A135-D78C7D7A037C}" dt="2019-10-30T08:08:28.366" v="1706" actId="1076"/>
          <ac:spMkLst>
            <pc:docMk/>
            <pc:sldMk cId="964733450" sldId="478"/>
            <ac:spMk id="13" creationId="{DD11EA02-01AE-4EC2-9050-13085A4A294D}"/>
          </ac:spMkLst>
        </pc:spChg>
        <pc:spChg chg="add mod">
          <ac:chgData name="Tatiana Gálffyová" userId="ef6a5834-b659-47ca-b98e-774fb9f9be31" providerId="ADAL" clId="{7587BB84-8207-4BED-A135-D78C7D7A037C}" dt="2019-10-30T08:11:40.706" v="2100" actId="1076"/>
          <ac:spMkLst>
            <pc:docMk/>
            <pc:sldMk cId="964733450" sldId="478"/>
            <ac:spMk id="14" creationId="{A9599E96-7003-4E60-BB21-D680A957DC53}"/>
          </ac:spMkLst>
        </pc:spChg>
        <pc:spChg chg="add mod">
          <ac:chgData name="Tatiana Gálffyová" userId="ef6a5834-b659-47ca-b98e-774fb9f9be31" providerId="ADAL" clId="{7587BB84-8207-4BED-A135-D78C7D7A037C}" dt="2019-10-30T08:12:10.240" v="2106" actId="1076"/>
          <ac:spMkLst>
            <pc:docMk/>
            <pc:sldMk cId="964733450" sldId="478"/>
            <ac:spMk id="15" creationId="{DCF2BF28-757C-4EEF-A240-2FD0EBCA67D6}"/>
          </ac:spMkLst>
        </pc:spChg>
        <pc:spChg chg="add mod">
          <ac:chgData name="Tatiana Gálffyová" userId="ef6a5834-b659-47ca-b98e-774fb9f9be31" providerId="ADAL" clId="{7587BB84-8207-4BED-A135-D78C7D7A037C}" dt="2019-10-30T08:11:31.272" v="2096" actId="1076"/>
          <ac:spMkLst>
            <pc:docMk/>
            <pc:sldMk cId="964733450" sldId="478"/>
            <ac:spMk id="16" creationId="{2BFBD8CD-0B92-41C7-93EC-4D024A365D4E}"/>
          </ac:spMkLst>
        </pc:spChg>
        <pc:picChg chg="add mod">
          <ac:chgData name="Tatiana Gálffyová" userId="ef6a5834-b659-47ca-b98e-774fb9f9be31" providerId="ADAL" clId="{7587BB84-8207-4BED-A135-D78C7D7A037C}" dt="2019-10-30T08:05:07.188" v="1645" actId="1076"/>
          <ac:picMkLst>
            <pc:docMk/>
            <pc:sldMk cId="964733450" sldId="478"/>
            <ac:picMk id="6" creationId="{815D7FA1-76A0-4C35-A886-E6429950923A}"/>
          </ac:picMkLst>
        </pc:picChg>
        <pc:picChg chg="add mod">
          <ac:chgData name="Tatiana Gálffyová" userId="ef6a5834-b659-47ca-b98e-774fb9f9be31" providerId="ADAL" clId="{7587BB84-8207-4BED-A135-D78C7D7A037C}" dt="2019-10-30T08:05:10.941" v="1647" actId="1076"/>
          <ac:picMkLst>
            <pc:docMk/>
            <pc:sldMk cId="964733450" sldId="478"/>
            <ac:picMk id="7" creationId="{CB049884-2651-4E46-9962-9302DA068F5E}"/>
          </ac:picMkLst>
        </pc:picChg>
        <pc:picChg chg="add mod">
          <ac:chgData name="Tatiana Gálffyová" userId="ef6a5834-b659-47ca-b98e-774fb9f9be31" providerId="ADAL" clId="{7587BB84-8207-4BED-A135-D78C7D7A037C}" dt="2019-10-30T08:10:19.432" v="1916" actId="1076"/>
          <ac:picMkLst>
            <pc:docMk/>
            <pc:sldMk cId="964733450" sldId="478"/>
            <ac:picMk id="3074" creationId="{0878DF3E-DEE9-4BB0-8965-F9B170744ABE}"/>
          </ac:picMkLst>
        </pc:picChg>
        <pc:picChg chg="add mod">
          <ac:chgData name="Tatiana Gálffyová" userId="ef6a5834-b659-47ca-b98e-774fb9f9be31" providerId="ADAL" clId="{7587BB84-8207-4BED-A135-D78C7D7A037C}" dt="2019-10-30T08:05:34.689" v="1651" actId="1076"/>
          <ac:picMkLst>
            <pc:docMk/>
            <pc:sldMk cId="964733450" sldId="478"/>
            <ac:picMk id="3076" creationId="{2853D75D-22B4-4090-BFDB-A7B7CB432EDF}"/>
          </ac:picMkLst>
        </pc:picChg>
        <pc:picChg chg="add mod">
          <ac:chgData name="Tatiana Gálffyová" userId="ef6a5834-b659-47ca-b98e-774fb9f9be31" providerId="ADAL" clId="{7587BB84-8207-4BED-A135-D78C7D7A037C}" dt="2019-10-30T08:10:21.060" v="1917" actId="1076"/>
          <ac:picMkLst>
            <pc:docMk/>
            <pc:sldMk cId="964733450" sldId="478"/>
            <ac:picMk id="3078" creationId="{5A5A5B9E-CC3B-4CCE-B03B-2FF8C63FDC14}"/>
          </ac:picMkLst>
        </pc:picChg>
        <pc:picChg chg="add mod">
          <ac:chgData name="Tatiana Gálffyová" userId="ef6a5834-b659-47ca-b98e-774fb9f9be31" providerId="ADAL" clId="{7587BB84-8207-4BED-A135-D78C7D7A037C}" dt="2019-10-30T08:06:47.380" v="1657" actId="1076"/>
          <ac:picMkLst>
            <pc:docMk/>
            <pc:sldMk cId="964733450" sldId="478"/>
            <ac:picMk id="3080" creationId="{F697F4ED-FE59-4EFB-ABAE-37BA7A590901}"/>
          </ac:picMkLst>
        </pc:picChg>
        <pc:cxnChg chg="add">
          <ac:chgData name="Tatiana Gálffyová" userId="ef6a5834-b659-47ca-b98e-774fb9f9be31" providerId="ADAL" clId="{7587BB84-8207-4BED-A135-D78C7D7A037C}" dt="2019-10-30T07:59:47.486" v="1618"/>
          <ac:cxnSpMkLst>
            <pc:docMk/>
            <pc:sldMk cId="964733450" sldId="478"/>
            <ac:cxnSpMk id="5" creationId="{912F5F15-DA29-417D-8B8B-E7277E81A971}"/>
          </ac:cxnSpMkLst>
        </pc:cxnChg>
      </pc:sldChg>
    </pc:docChg>
  </pc:docChgLst>
  <pc:docChgLst>
    <pc:chgData name="Ivan Láska" userId="cc499497-64ff-4e31-8637-874da870a4b8" providerId="ADAL" clId="{7B8748F5-F389-4E1D-A4B8-DE26E734E394}"/>
    <pc:docChg chg="undo custSel addSld delSld modSld">
      <pc:chgData name="Ivan Láska" userId="cc499497-64ff-4e31-8637-874da870a4b8" providerId="ADAL" clId="{7B8748F5-F389-4E1D-A4B8-DE26E734E394}" dt="2019-06-10T20:40:47.585" v="3766" actId="20577"/>
      <pc:docMkLst>
        <pc:docMk/>
      </pc:docMkLst>
      <pc:sldChg chg="modNotesTx">
        <pc:chgData name="Ivan Láska" userId="cc499497-64ff-4e31-8637-874da870a4b8" providerId="ADAL" clId="{7B8748F5-F389-4E1D-A4B8-DE26E734E394}" dt="2019-06-10T16:49:34.010" v="3603" actId="6549"/>
        <pc:sldMkLst>
          <pc:docMk/>
          <pc:sldMk cId="3579316559" sldId="265"/>
        </pc:sldMkLst>
      </pc:sldChg>
      <pc:sldChg chg="del modNotesTx">
        <pc:chgData name="Ivan Láska" userId="cc499497-64ff-4e31-8637-874da870a4b8" providerId="ADAL" clId="{7B8748F5-F389-4E1D-A4B8-DE26E734E394}" dt="2019-06-10T16:45:50.465" v="3599" actId="2696"/>
        <pc:sldMkLst>
          <pc:docMk/>
          <pc:sldMk cId="2013890530" sldId="302"/>
        </pc:sldMkLst>
      </pc:sldChg>
      <pc:sldChg chg="modNotesTx">
        <pc:chgData name="Ivan Láska" userId="cc499497-64ff-4e31-8637-874da870a4b8" providerId="ADAL" clId="{7B8748F5-F389-4E1D-A4B8-DE26E734E394}" dt="2019-06-10T17:37:43.762" v="3747" actId="20577"/>
        <pc:sldMkLst>
          <pc:docMk/>
          <pc:sldMk cId="3678085656" sldId="314"/>
        </pc:sldMkLst>
      </pc:sldChg>
      <pc:sldChg chg="modNotesTx">
        <pc:chgData name="Ivan Láska" userId="cc499497-64ff-4e31-8637-874da870a4b8" providerId="ADAL" clId="{7B8748F5-F389-4E1D-A4B8-DE26E734E394}" dt="2019-06-07T08:14:55.826" v="744" actId="6549"/>
        <pc:sldMkLst>
          <pc:docMk/>
          <pc:sldMk cId="575713979" sldId="323"/>
        </pc:sldMkLst>
      </pc:sldChg>
      <pc:sldChg chg="modNotesTx">
        <pc:chgData name="Ivan Láska" userId="cc499497-64ff-4e31-8637-874da870a4b8" providerId="ADAL" clId="{7B8748F5-F389-4E1D-A4B8-DE26E734E394}" dt="2019-06-07T08:43:00.033" v="1786" actId="20577"/>
        <pc:sldMkLst>
          <pc:docMk/>
          <pc:sldMk cId="3492376870" sldId="335"/>
        </pc:sldMkLst>
      </pc:sldChg>
      <pc:sldChg chg="modNotesTx">
        <pc:chgData name="Ivan Láska" userId="cc499497-64ff-4e31-8637-874da870a4b8" providerId="ADAL" clId="{7B8748F5-F389-4E1D-A4B8-DE26E734E394}" dt="2019-06-10T20:40:47.585" v="3766" actId="20577"/>
        <pc:sldMkLst>
          <pc:docMk/>
          <pc:sldMk cId="3701411532" sldId="344"/>
        </pc:sldMkLst>
      </pc:sldChg>
      <pc:sldChg chg="modNotesTx">
        <pc:chgData name="Ivan Láska" userId="cc499497-64ff-4e31-8637-874da870a4b8" providerId="ADAL" clId="{7B8748F5-F389-4E1D-A4B8-DE26E734E394}" dt="2019-06-10T16:53:08.758" v="3605" actId="20577"/>
        <pc:sldMkLst>
          <pc:docMk/>
          <pc:sldMk cId="2217633489" sldId="348"/>
        </pc:sldMkLst>
      </pc:sldChg>
      <pc:sldChg chg="modNotesTx">
        <pc:chgData name="Ivan Láska" userId="cc499497-64ff-4e31-8637-874da870a4b8" providerId="ADAL" clId="{7B8748F5-F389-4E1D-A4B8-DE26E734E394}" dt="2019-06-07T08:15:37.430" v="858" actId="20577"/>
        <pc:sldMkLst>
          <pc:docMk/>
          <pc:sldMk cId="2241111898" sldId="353"/>
        </pc:sldMkLst>
      </pc:sldChg>
      <pc:sldChg chg="modNotesTx">
        <pc:chgData name="Ivan Láska" userId="cc499497-64ff-4e31-8637-874da870a4b8" providerId="ADAL" clId="{7B8748F5-F389-4E1D-A4B8-DE26E734E394}" dt="2019-06-07T08:31:43.026" v="1448" actId="20577"/>
        <pc:sldMkLst>
          <pc:docMk/>
          <pc:sldMk cId="1302846696" sldId="355"/>
        </pc:sldMkLst>
      </pc:sldChg>
      <pc:sldChg chg="del modNotesTx">
        <pc:chgData name="Ivan Láska" userId="cc499497-64ff-4e31-8637-874da870a4b8" providerId="ADAL" clId="{7B8748F5-F389-4E1D-A4B8-DE26E734E394}" dt="2019-06-10T16:44:02.599" v="3594" actId="2696"/>
        <pc:sldMkLst>
          <pc:docMk/>
          <pc:sldMk cId="2765197189" sldId="357"/>
        </pc:sldMkLst>
      </pc:sldChg>
      <pc:sldChg chg="del modNotesTx">
        <pc:chgData name="Ivan Láska" userId="cc499497-64ff-4e31-8637-874da870a4b8" providerId="ADAL" clId="{7B8748F5-F389-4E1D-A4B8-DE26E734E394}" dt="2019-06-10T16:45:24.724" v="3597" actId="2696"/>
        <pc:sldMkLst>
          <pc:docMk/>
          <pc:sldMk cId="19492856" sldId="358"/>
        </pc:sldMkLst>
      </pc:sldChg>
      <pc:sldChg chg="modNotesTx">
        <pc:chgData name="Ivan Láska" userId="cc499497-64ff-4e31-8637-874da870a4b8" providerId="ADAL" clId="{7B8748F5-F389-4E1D-A4B8-DE26E734E394}" dt="2019-06-10T17:33:19.019" v="3731" actId="20577"/>
        <pc:sldMkLst>
          <pc:docMk/>
          <pc:sldMk cId="681735542" sldId="360"/>
        </pc:sldMkLst>
      </pc:sldChg>
      <pc:sldChg chg="modNotesTx">
        <pc:chgData name="Ivan Láska" userId="cc499497-64ff-4e31-8637-874da870a4b8" providerId="ADAL" clId="{7B8748F5-F389-4E1D-A4B8-DE26E734E394}" dt="2019-06-07T14:53:11.061" v="3579" actId="6549"/>
        <pc:sldMkLst>
          <pc:docMk/>
          <pc:sldMk cId="1450206385" sldId="361"/>
        </pc:sldMkLst>
      </pc:sldChg>
      <pc:sldChg chg="modNotesTx">
        <pc:chgData name="Ivan Láska" userId="cc499497-64ff-4e31-8637-874da870a4b8" providerId="ADAL" clId="{7B8748F5-F389-4E1D-A4B8-DE26E734E394}" dt="2019-06-10T17:44:36.994" v="3765" actId="20577"/>
        <pc:sldMkLst>
          <pc:docMk/>
          <pc:sldMk cId="609027966" sldId="362"/>
        </pc:sldMkLst>
      </pc:sldChg>
      <pc:sldChg chg="modNotesTx">
        <pc:chgData name="Ivan Láska" userId="cc499497-64ff-4e31-8637-874da870a4b8" providerId="ADAL" clId="{7B8748F5-F389-4E1D-A4B8-DE26E734E394}" dt="2019-06-07T08:16:10.383" v="925" actId="20577"/>
        <pc:sldMkLst>
          <pc:docMk/>
          <pc:sldMk cId="1135289357" sldId="363"/>
        </pc:sldMkLst>
      </pc:sldChg>
      <pc:sldChg chg="modNotesTx">
        <pc:chgData name="Ivan Láska" userId="cc499497-64ff-4e31-8637-874da870a4b8" providerId="ADAL" clId="{7B8748F5-F389-4E1D-A4B8-DE26E734E394}" dt="2019-06-07T08:39:47.595" v="1773" actId="20577"/>
        <pc:sldMkLst>
          <pc:docMk/>
          <pc:sldMk cId="3924789873" sldId="364"/>
        </pc:sldMkLst>
      </pc:sldChg>
      <pc:sldChg chg="add modNotesTx">
        <pc:chgData name="Ivan Láska" userId="cc499497-64ff-4e31-8637-874da870a4b8" providerId="ADAL" clId="{7B8748F5-F389-4E1D-A4B8-DE26E734E394}" dt="2019-06-07T08:26:26.257" v="1328" actId="20577"/>
        <pc:sldMkLst>
          <pc:docMk/>
          <pc:sldMk cId="1790786162" sldId="366"/>
        </pc:sldMkLst>
      </pc:sldChg>
      <pc:sldChg chg="modNotesTx">
        <pc:chgData name="Ivan Láska" userId="cc499497-64ff-4e31-8637-874da870a4b8" providerId="ADAL" clId="{7B8748F5-F389-4E1D-A4B8-DE26E734E394}" dt="2019-06-10T16:55:34.045" v="3640" actId="20577"/>
        <pc:sldMkLst>
          <pc:docMk/>
          <pc:sldMk cId="2448448800" sldId="369"/>
        </pc:sldMkLst>
      </pc:sldChg>
      <pc:sldChg chg="modNotesTx">
        <pc:chgData name="Ivan Láska" userId="cc499497-64ff-4e31-8637-874da870a4b8" providerId="ADAL" clId="{7B8748F5-F389-4E1D-A4B8-DE26E734E394}" dt="2019-06-10T17:28:06.274" v="3656" actId="20577"/>
        <pc:sldMkLst>
          <pc:docMk/>
          <pc:sldMk cId="1830050710" sldId="370"/>
        </pc:sldMkLst>
      </pc:sldChg>
      <pc:sldChg chg="del modNotesTx">
        <pc:chgData name="Ivan Láska" userId="cc499497-64ff-4e31-8637-874da870a4b8" providerId="ADAL" clId="{7B8748F5-F389-4E1D-A4B8-DE26E734E394}" dt="2019-06-10T16:44:59.173" v="3596" actId="2696"/>
        <pc:sldMkLst>
          <pc:docMk/>
          <pc:sldMk cId="2765197189" sldId="370"/>
        </pc:sldMkLst>
      </pc:sldChg>
      <pc:sldChg chg="modNotesTx">
        <pc:chgData name="Ivan Láska" userId="cc499497-64ff-4e31-8637-874da870a4b8" providerId="ADAL" clId="{7B8748F5-F389-4E1D-A4B8-DE26E734E394}" dt="2019-06-10T17:31:04.644" v="3724" actId="20577"/>
        <pc:sldMkLst>
          <pc:docMk/>
          <pc:sldMk cId="873040830" sldId="371"/>
        </pc:sldMkLst>
      </pc:sldChg>
    </pc:docChg>
  </pc:docChgLst>
  <pc:docChgLst>
    <pc:chgData name="Veronika Pálová" userId="9dad90f8-66e0-4b7f-9fd8-f662801ce580" providerId="ADAL" clId="{B52A9BD5-20C4-4009-8E0A-DA189F47C69D}"/>
    <pc:docChg chg="undo custSel addSld delSld modSld delMainMaster">
      <pc:chgData name="Veronika Pálová" userId="9dad90f8-66e0-4b7f-9fd8-f662801ce580" providerId="ADAL" clId="{B52A9BD5-20C4-4009-8E0A-DA189F47C69D}" dt="2019-09-17T14:21:51.185" v="882"/>
      <pc:docMkLst>
        <pc:docMk/>
      </pc:docMkLst>
      <pc:sldChg chg="add del">
        <pc:chgData name="Veronika Pálová" userId="9dad90f8-66e0-4b7f-9fd8-f662801ce580" providerId="ADAL" clId="{B52A9BD5-20C4-4009-8E0A-DA189F47C69D}" dt="2019-09-17T07:42:47.473" v="278" actId="2696"/>
        <pc:sldMkLst>
          <pc:docMk/>
          <pc:sldMk cId="2173782973" sldId="257"/>
        </pc:sldMkLst>
      </pc:sldChg>
      <pc:sldChg chg="addSp delSp modSp mod modNotesTx">
        <pc:chgData name="Veronika Pálová" userId="9dad90f8-66e0-4b7f-9fd8-f662801ce580" providerId="ADAL" clId="{B52A9BD5-20C4-4009-8E0A-DA189F47C69D}" dt="2019-09-17T11:47:03.637" v="867"/>
        <pc:sldMkLst>
          <pc:docMk/>
          <pc:sldMk cId="1199277007" sldId="375"/>
        </pc:sldMkLst>
        <pc:spChg chg="mod">
          <ac:chgData name="Veronika Pálová" userId="9dad90f8-66e0-4b7f-9fd8-f662801ce580" providerId="ADAL" clId="{B52A9BD5-20C4-4009-8E0A-DA189F47C69D}" dt="2019-09-17T10:57:55.571" v="736" actId="20577"/>
          <ac:spMkLst>
            <pc:docMk/>
            <pc:sldMk cId="1199277007" sldId="375"/>
            <ac:spMk id="2" creationId="{00000000-0000-0000-0000-000000000000}"/>
          </ac:spMkLst>
        </pc:spChg>
        <pc:spChg chg="del mod">
          <ac:chgData name="Veronika Pálová" userId="9dad90f8-66e0-4b7f-9fd8-f662801ce580" providerId="ADAL" clId="{B52A9BD5-20C4-4009-8E0A-DA189F47C69D}" dt="2019-09-17T07:25:07.556" v="5"/>
          <ac:spMkLst>
            <pc:docMk/>
            <pc:sldMk cId="1199277007" sldId="375"/>
            <ac:spMk id="3" creationId="{00000000-0000-0000-0000-000000000000}"/>
          </ac:spMkLst>
        </pc:spChg>
        <pc:spChg chg="add del mod">
          <ac:chgData name="Veronika Pálová" userId="9dad90f8-66e0-4b7f-9fd8-f662801ce580" providerId="ADAL" clId="{B52A9BD5-20C4-4009-8E0A-DA189F47C69D}" dt="2019-09-17T07:35:46.064" v="49" actId="478"/>
          <ac:spMkLst>
            <pc:docMk/>
            <pc:sldMk cId="1199277007" sldId="375"/>
            <ac:spMk id="4" creationId="{6596AC07-3B5F-454F-B5EE-FACFA5813AD8}"/>
          </ac:spMkLst>
        </pc:spChg>
        <pc:spChg chg="add del mod">
          <ac:chgData name="Veronika Pálová" userId="9dad90f8-66e0-4b7f-9fd8-f662801ce580" providerId="ADAL" clId="{B52A9BD5-20C4-4009-8E0A-DA189F47C69D}" dt="2019-09-17T09:27:51.270" v="461" actId="478"/>
          <ac:spMkLst>
            <pc:docMk/>
            <pc:sldMk cId="1199277007" sldId="375"/>
            <ac:spMk id="6" creationId="{54B36555-9D2D-4136-B424-4E6A5ABC3773}"/>
          </ac:spMkLst>
        </pc:spChg>
        <pc:spChg chg="add del mod">
          <ac:chgData name="Veronika Pálová" userId="9dad90f8-66e0-4b7f-9fd8-f662801ce580" providerId="ADAL" clId="{B52A9BD5-20C4-4009-8E0A-DA189F47C69D}" dt="2019-09-17T09:27:45.798" v="458" actId="478"/>
          <ac:spMkLst>
            <pc:docMk/>
            <pc:sldMk cId="1199277007" sldId="375"/>
            <ac:spMk id="7" creationId="{ACBCAF6A-B248-4C21-95F1-7DFBEB166EDE}"/>
          </ac:spMkLst>
        </pc:spChg>
        <pc:spChg chg="add del mod">
          <ac:chgData name="Veronika Pálová" userId="9dad90f8-66e0-4b7f-9fd8-f662801ce580" providerId="ADAL" clId="{B52A9BD5-20C4-4009-8E0A-DA189F47C69D}" dt="2019-09-17T07:25:37.006" v="10" actId="478"/>
          <ac:spMkLst>
            <pc:docMk/>
            <pc:sldMk cId="1199277007" sldId="375"/>
            <ac:spMk id="9" creationId="{099E322A-0E54-4132-8682-BB6636AEC278}"/>
          </ac:spMkLst>
        </pc:spChg>
        <pc:spChg chg="add del mod">
          <ac:chgData name="Veronika Pálová" userId="9dad90f8-66e0-4b7f-9fd8-f662801ce580" providerId="ADAL" clId="{B52A9BD5-20C4-4009-8E0A-DA189F47C69D}" dt="2019-09-17T07:25:37.866" v="11" actId="478"/>
          <ac:spMkLst>
            <pc:docMk/>
            <pc:sldMk cId="1199277007" sldId="375"/>
            <ac:spMk id="10" creationId="{3B2E2C73-ED63-4B6D-95F9-DA4422160E5D}"/>
          </ac:spMkLst>
        </pc:spChg>
        <pc:spChg chg="add">
          <ac:chgData name="Veronika Pálová" userId="9dad90f8-66e0-4b7f-9fd8-f662801ce580" providerId="ADAL" clId="{B52A9BD5-20C4-4009-8E0A-DA189F47C69D}" dt="2019-09-17T11:46:33.195" v="858"/>
          <ac:spMkLst>
            <pc:docMk/>
            <pc:sldMk cId="1199277007" sldId="375"/>
            <ac:spMk id="12" creationId="{D06B17B0-F4FB-43F6-BF11-2E4EB5D51662}"/>
          </ac:spMkLst>
        </pc:spChg>
        <pc:spChg chg="add">
          <ac:chgData name="Veronika Pálová" userId="9dad90f8-66e0-4b7f-9fd8-f662801ce580" providerId="ADAL" clId="{B52A9BD5-20C4-4009-8E0A-DA189F47C69D}" dt="2019-09-17T11:46:33.195" v="858"/>
          <ac:spMkLst>
            <pc:docMk/>
            <pc:sldMk cId="1199277007" sldId="375"/>
            <ac:spMk id="13" creationId="{25ADABAD-E4D0-4782-8613-83CA5FDD85E9}"/>
          </ac:spMkLst>
        </pc:spChg>
        <pc:spChg chg="add del mod">
          <ac:chgData name="Veronika Pálová" userId="9dad90f8-66e0-4b7f-9fd8-f662801ce580" providerId="ADAL" clId="{B52A9BD5-20C4-4009-8E0A-DA189F47C69D}" dt="2019-09-17T09:27:47.563" v="459" actId="478"/>
          <ac:spMkLst>
            <pc:docMk/>
            <pc:sldMk cId="1199277007" sldId="375"/>
            <ac:spMk id="13" creationId="{8D4634E9-ACAC-4495-B084-38E2635DAB58}"/>
          </ac:spMkLst>
        </pc:spChg>
        <pc:spChg chg="add del mod">
          <ac:chgData name="Veronika Pálová" userId="9dad90f8-66e0-4b7f-9fd8-f662801ce580" providerId="ADAL" clId="{B52A9BD5-20C4-4009-8E0A-DA189F47C69D}" dt="2019-09-17T09:27:49.817" v="460" actId="478"/>
          <ac:spMkLst>
            <pc:docMk/>
            <pc:sldMk cId="1199277007" sldId="375"/>
            <ac:spMk id="14" creationId="{B56F4402-DD68-4BF6-BB00-D591F5FB4513}"/>
          </ac:spMkLst>
        </pc:spChg>
        <pc:spChg chg="add">
          <ac:chgData name="Veronika Pálová" userId="9dad90f8-66e0-4b7f-9fd8-f662801ce580" providerId="ADAL" clId="{B52A9BD5-20C4-4009-8E0A-DA189F47C69D}" dt="2019-09-17T11:46:33.195" v="858"/>
          <ac:spMkLst>
            <pc:docMk/>
            <pc:sldMk cId="1199277007" sldId="375"/>
            <ac:spMk id="14" creationId="{BE8617CD-4DFF-4AFE-BEFA-F48A2DC09081}"/>
          </ac:spMkLst>
        </pc:spChg>
        <pc:spChg chg="add">
          <ac:chgData name="Veronika Pálová" userId="9dad90f8-66e0-4b7f-9fd8-f662801ce580" providerId="ADAL" clId="{B52A9BD5-20C4-4009-8E0A-DA189F47C69D}" dt="2019-09-17T11:46:33.195" v="858"/>
          <ac:spMkLst>
            <pc:docMk/>
            <pc:sldMk cId="1199277007" sldId="375"/>
            <ac:spMk id="15" creationId="{A8312D8E-82C1-478A-AFE1-D6A7A5098350}"/>
          </ac:spMkLst>
        </pc:spChg>
        <pc:spChg chg="add del mod">
          <ac:chgData name="Veronika Pálová" userId="9dad90f8-66e0-4b7f-9fd8-f662801ce580" providerId="ADAL" clId="{B52A9BD5-20C4-4009-8E0A-DA189F47C69D}" dt="2019-09-17T09:27:38.175" v="451" actId="478"/>
          <ac:spMkLst>
            <pc:docMk/>
            <pc:sldMk cId="1199277007" sldId="375"/>
            <ac:spMk id="17" creationId="{54DEE070-AE22-4FD9-BB43-6A5D68E63BCB}"/>
          </ac:spMkLst>
        </pc:spChg>
        <pc:spChg chg="add del mod">
          <ac:chgData name="Veronika Pálová" userId="9dad90f8-66e0-4b7f-9fd8-f662801ce580" providerId="ADAL" clId="{B52A9BD5-20C4-4009-8E0A-DA189F47C69D}" dt="2019-09-17T07:41:59.538" v="273" actId="478"/>
          <ac:spMkLst>
            <pc:docMk/>
            <pc:sldMk cId="1199277007" sldId="375"/>
            <ac:spMk id="18" creationId="{E6FB8C1A-23CA-4CCF-B2B8-D02D27751CE0}"/>
          </ac:spMkLst>
        </pc:spChg>
        <pc:spChg chg="add del mod">
          <ac:chgData name="Veronika Pálová" userId="9dad90f8-66e0-4b7f-9fd8-f662801ce580" providerId="ADAL" clId="{B52A9BD5-20C4-4009-8E0A-DA189F47C69D}" dt="2019-09-17T07:26:30.803" v="17" actId="478"/>
          <ac:spMkLst>
            <pc:docMk/>
            <pc:sldMk cId="1199277007" sldId="375"/>
            <ac:spMk id="19" creationId="{9472BE7F-2988-4E14-8AA1-A291BBC71CD4}"/>
          </ac:spMkLst>
        </pc:spChg>
        <pc:spChg chg="add del mod">
          <ac:chgData name="Veronika Pálová" userId="9dad90f8-66e0-4b7f-9fd8-f662801ce580" providerId="ADAL" clId="{B52A9BD5-20C4-4009-8E0A-DA189F47C69D}" dt="2019-09-17T10:07:02.636" v="599" actId="478"/>
          <ac:spMkLst>
            <pc:docMk/>
            <pc:sldMk cId="1199277007" sldId="375"/>
            <ac:spMk id="20" creationId="{45B75EFC-14E0-400C-BD57-0FF4E91DB9D5}"/>
          </ac:spMkLst>
        </pc:spChg>
        <pc:spChg chg="add del mod">
          <ac:chgData name="Veronika Pálová" userId="9dad90f8-66e0-4b7f-9fd8-f662801ce580" providerId="ADAL" clId="{B52A9BD5-20C4-4009-8E0A-DA189F47C69D}" dt="2019-09-17T07:41:56.132" v="271" actId="478"/>
          <ac:spMkLst>
            <pc:docMk/>
            <pc:sldMk cId="1199277007" sldId="375"/>
            <ac:spMk id="21" creationId="{A2BC580C-F6FE-4A9E-A8FE-AAFBD68A9CE8}"/>
          </ac:spMkLst>
        </pc:spChg>
        <pc:spChg chg="add del mod">
          <ac:chgData name="Veronika Pálová" userId="9dad90f8-66e0-4b7f-9fd8-f662801ce580" providerId="ADAL" clId="{B52A9BD5-20C4-4009-8E0A-DA189F47C69D}" dt="2019-09-17T07:26:07.914" v="16" actId="478"/>
          <ac:spMkLst>
            <pc:docMk/>
            <pc:sldMk cId="1199277007" sldId="375"/>
            <ac:spMk id="22" creationId="{449AE25C-EE51-460F-800A-C5FC9CBD547D}"/>
          </ac:spMkLst>
        </pc:spChg>
        <pc:spChg chg="add del mod">
          <ac:chgData name="Veronika Pálová" userId="9dad90f8-66e0-4b7f-9fd8-f662801ce580" providerId="ADAL" clId="{B52A9BD5-20C4-4009-8E0A-DA189F47C69D}" dt="2019-09-17T10:06:45.520" v="595" actId="478"/>
          <ac:spMkLst>
            <pc:docMk/>
            <pc:sldMk cId="1199277007" sldId="375"/>
            <ac:spMk id="23" creationId="{154C3309-16C3-4ECD-864A-502E8417D9F7}"/>
          </ac:spMkLst>
        </pc:spChg>
        <pc:spChg chg="add del mod">
          <ac:chgData name="Veronika Pálová" userId="9dad90f8-66e0-4b7f-9fd8-f662801ce580" providerId="ADAL" clId="{B52A9BD5-20C4-4009-8E0A-DA189F47C69D}" dt="2019-09-17T07:35:46.079" v="51"/>
          <ac:spMkLst>
            <pc:docMk/>
            <pc:sldMk cId="1199277007" sldId="375"/>
            <ac:spMk id="24" creationId="{CE2923F2-E9C3-4054-8A48-54873EEFF56F}"/>
          </ac:spMkLst>
        </pc:spChg>
        <pc:spChg chg="add del">
          <ac:chgData name="Veronika Pálová" userId="9dad90f8-66e0-4b7f-9fd8-f662801ce580" providerId="ADAL" clId="{B52A9BD5-20C4-4009-8E0A-DA189F47C69D}" dt="2019-09-17T07:41:52.585" v="269" actId="478"/>
          <ac:spMkLst>
            <pc:docMk/>
            <pc:sldMk cId="1199277007" sldId="375"/>
            <ac:spMk id="26" creationId="{CFFE3802-8E7F-4A00-B3B1-965C7E2E2709}"/>
          </ac:spMkLst>
        </pc:spChg>
        <pc:spChg chg="add del">
          <ac:chgData name="Veronika Pálová" userId="9dad90f8-66e0-4b7f-9fd8-f662801ce580" providerId="ADAL" clId="{B52A9BD5-20C4-4009-8E0A-DA189F47C69D}" dt="2019-09-17T07:41:54.148" v="270" actId="478"/>
          <ac:spMkLst>
            <pc:docMk/>
            <pc:sldMk cId="1199277007" sldId="375"/>
            <ac:spMk id="27" creationId="{6CD73480-3B2F-40A0-AF27-167829325A2A}"/>
          </ac:spMkLst>
        </pc:spChg>
        <pc:spChg chg="add del mod">
          <ac:chgData name="Veronika Pálová" userId="9dad90f8-66e0-4b7f-9fd8-f662801ce580" providerId="ADAL" clId="{B52A9BD5-20C4-4009-8E0A-DA189F47C69D}" dt="2019-09-17T07:46:00.838" v="423" actId="478"/>
          <ac:spMkLst>
            <pc:docMk/>
            <pc:sldMk cId="1199277007" sldId="375"/>
            <ac:spMk id="28" creationId="{6082C2A9-8E91-447D-AE6F-1952D8F8D08D}"/>
          </ac:spMkLst>
        </pc:spChg>
        <pc:spChg chg="add mod">
          <ac:chgData name="Veronika Pálová" userId="9dad90f8-66e0-4b7f-9fd8-f662801ce580" providerId="ADAL" clId="{B52A9BD5-20C4-4009-8E0A-DA189F47C69D}" dt="2019-09-17T10:08:12.148" v="624" actId="20577"/>
          <ac:spMkLst>
            <pc:docMk/>
            <pc:sldMk cId="1199277007" sldId="375"/>
            <ac:spMk id="29" creationId="{BE0FC02B-8C17-4468-AF65-4FC639B2B926}"/>
          </ac:spMkLst>
        </pc:spChg>
        <pc:spChg chg="add mod">
          <ac:chgData name="Veronika Pálová" userId="9dad90f8-66e0-4b7f-9fd8-f662801ce580" providerId="ADAL" clId="{B52A9BD5-20C4-4009-8E0A-DA189F47C69D}" dt="2019-09-17T10:08:33.378" v="629" actId="20577"/>
          <ac:spMkLst>
            <pc:docMk/>
            <pc:sldMk cId="1199277007" sldId="375"/>
            <ac:spMk id="30" creationId="{A5B3FF19-5052-4E9F-ADDC-6F9E24BADEC2}"/>
          </ac:spMkLst>
        </pc:spChg>
        <pc:spChg chg="add del mod">
          <ac:chgData name="Veronika Pálová" userId="9dad90f8-66e0-4b7f-9fd8-f662801ce580" providerId="ADAL" clId="{B52A9BD5-20C4-4009-8E0A-DA189F47C69D}" dt="2019-09-17T09:27:40.204" v="453" actId="478"/>
          <ac:spMkLst>
            <pc:docMk/>
            <pc:sldMk cId="1199277007" sldId="375"/>
            <ac:spMk id="31" creationId="{5887E413-D531-436D-BFA4-D0EFF4E3FC21}"/>
          </ac:spMkLst>
        </pc:spChg>
        <pc:grpChg chg="add mod">
          <ac:chgData name="Veronika Pálová" userId="9dad90f8-66e0-4b7f-9fd8-f662801ce580" providerId="ADAL" clId="{B52A9BD5-20C4-4009-8E0A-DA189F47C69D}" dt="2019-09-17T11:46:39.099" v="859" actId="1076"/>
          <ac:grpSpMkLst>
            <pc:docMk/>
            <pc:sldMk cId="1199277007" sldId="375"/>
            <ac:grpSpMk id="9" creationId="{7635C0ED-1461-4B07-8ED5-957BF6268A27}"/>
          </ac:grpSpMkLst>
        </pc:grpChg>
        <pc:graphicFrameChg chg="add del mod">
          <ac:chgData name="Veronika Pálová" userId="9dad90f8-66e0-4b7f-9fd8-f662801ce580" providerId="ADAL" clId="{B52A9BD5-20C4-4009-8E0A-DA189F47C69D}" dt="2019-09-17T11:46:31.473" v="856" actId="478"/>
          <ac:graphicFrameMkLst>
            <pc:docMk/>
            <pc:sldMk cId="1199277007" sldId="375"/>
            <ac:graphicFrameMk id="8" creationId="{CB464153-E135-4EE4-AE5B-B903C76FA4A3}"/>
          </ac:graphicFrameMkLst>
        </pc:graphicFrameChg>
        <pc:graphicFrameChg chg="add mod">
          <ac:chgData name="Veronika Pálová" userId="9dad90f8-66e0-4b7f-9fd8-f662801ce580" providerId="ADAL" clId="{B52A9BD5-20C4-4009-8E0A-DA189F47C69D}" dt="2019-09-17T11:47:03.637" v="867"/>
          <ac:graphicFrameMkLst>
            <pc:docMk/>
            <pc:sldMk cId="1199277007" sldId="375"/>
            <ac:graphicFrameMk id="10" creationId="{CB464153-E135-4EE4-AE5B-B903C76FA4A3}"/>
          </ac:graphicFrameMkLst>
        </pc:graphicFrameChg>
        <pc:graphicFrameChg chg="add del mod">
          <ac:chgData name="Veronika Pálová" userId="9dad90f8-66e0-4b7f-9fd8-f662801ce580" providerId="ADAL" clId="{B52A9BD5-20C4-4009-8E0A-DA189F47C69D}" dt="2019-09-17T09:56:10.009" v="491" actId="478"/>
          <ac:graphicFrameMkLst>
            <pc:docMk/>
            <pc:sldMk cId="1199277007" sldId="375"/>
            <ac:graphicFrameMk id="33" creationId="{CB464153-E135-4EE4-AE5B-B903C76FA4A3}"/>
          </ac:graphicFrameMkLst>
        </pc:graphicFrameChg>
        <pc:graphicFrameChg chg="add del">
          <ac:chgData name="Veronika Pálová" userId="9dad90f8-66e0-4b7f-9fd8-f662801ce580" providerId="ADAL" clId="{B52A9BD5-20C4-4009-8E0A-DA189F47C69D}" dt="2019-09-17T09:56:13.486" v="494" actId="478"/>
          <ac:graphicFrameMkLst>
            <pc:docMk/>
            <pc:sldMk cId="1199277007" sldId="375"/>
            <ac:graphicFrameMk id="34" creationId="{CB464153-E135-4EE4-AE5B-B903C76FA4A3}"/>
          </ac:graphicFrameMkLst>
        </pc:graphicFrameChg>
        <pc:graphicFrameChg chg="add del">
          <ac:chgData name="Veronika Pálová" userId="9dad90f8-66e0-4b7f-9fd8-f662801ce580" providerId="ADAL" clId="{B52A9BD5-20C4-4009-8E0A-DA189F47C69D}" dt="2019-09-17T09:56:18.389" v="497" actId="478"/>
          <ac:graphicFrameMkLst>
            <pc:docMk/>
            <pc:sldMk cId="1199277007" sldId="375"/>
            <ac:graphicFrameMk id="35" creationId="{CB464153-E135-4EE4-AE5B-B903C76FA4A3}"/>
          </ac:graphicFrameMkLst>
        </pc:graphicFrameChg>
        <pc:graphicFrameChg chg="add del mod">
          <ac:chgData name="Veronika Pálová" userId="9dad90f8-66e0-4b7f-9fd8-f662801ce580" providerId="ADAL" clId="{B52A9BD5-20C4-4009-8E0A-DA189F47C69D}" dt="2019-09-17T11:39:06.074" v="844" actId="478"/>
          <ac:graphicFrameMkLst>
            <pc:docMk/>
            <pc:sldMk cId="1199277007" sldId="375"/>
            <ac:graphicFrameMk id="36" creationId="{CB464153-E135-4EE4-AE5B-B903C76FA4A3}"/>
          </ac:graphicFrameMkLst>
        </pc:graphicFrameChg>
        <pc:graphicFrameChg chg="add del mod">
          <ac:chgData name="Veronika Pálová" userId="9dad90f8-66e0-4b7f-9fd8-f662801ce580" providerId="ADAL" clId="{B52A9BD5-20C4-4009-8E0A-DA189F47C69D}" dt="2019-09-17T10:01:54.079" v="544" actId="478"/>
          <ac:graphicFrameMkLst>
            <pc:docMk/>
            <pc:sldMk cId="1199277007" sldId="375"/>
            <ac:graphicFrameMk id="37" creationId="{227DA97F-FC87-44B7-8DA2-814676CF0661}"/>
          </ac:graphicFrameMkLst>
        </pc:graphicFrameChg>
        <pc:cxnChg chg="mod">
          <ac:chgData name="Veronika Pálová" userId="9dad90f8-66e0-4b7f-9fd8-f662801ce580" providerId="ADAL" clId="{B52A9BD5-20C4-4009-8E0A-DA189F47C69D}" dt="2019-09-17T07:47:22.145" v="434" actId="1076"/>
          <ac:cxnSpMkLst>
            <pc:docMk/>
            <pc:sldMk cId="1199277007" sldId="375"/>
            <ac:cxnSpMk id="5" creationId="{ADB4FBD8-D75C-4E80-823C-0ED3BA94EE15}"/>
          </ac:cxnSpMkLst>
        </pc:cxnChg>
        <pc:cxnChg chg="add del mod">
          <ac:chgData name="Veronika Pálová" userId="9dad90f8-66e0-4b7f-9fd8-f662801ce580" providerId="ADAL" clId="{B52A9BD5-20C4-4009-8E0A-DA189F47C69D}" dt="2019-09-17T09:27:43.751" v="456" actId="478"/>
          <ac:cxnSpMkLst>
            <pc:docMk/>
            <pc:sldMk cId="1199277007" sldId="375"/>
            <ac:cxnSpMk id="8" creationId="{915989BC-2754-4C1B-9511-2DC72F317F24}"/>
          </ac:cxnSpMkLst>
        </pc:cxnChg>
        <pc:cxnChg chg="add del mod">
          <ac:chgData name="Veronika Pálová" userId="9dad90f8-66e0-4b7f-9fd8-f662801ce580" providerId="ADAL" clId="{B52A9BD5-20C4-4009-8E0A-DA189F47C69D}" dt="2019-09-17T09:27:42.782" v="455" actId="478"/>
          <ac:cxnSpMkLst>
            <pc:docMk/>
            <pc:sldMk cId="1199277007" sldId="375"/>
            <ac:cxnSpMk id="12" creationId="{A0A9C631-864E-4EFD-8109-B92DCD086371}"/>
          </ac:cxnSpMkLst>
        </pc:cxnChg>
        <pc:cxnChg chg="add del mod">
          <ac:chgData name="Veronika Pálová" userId="9dad90f8-66e0-4b7f-9fd8-f662801ce580" providerId="ADAL" clId="{B52A9BD5-20C4-4009-8E0A-DA189F47C69D}" dt="2019-09-17T09:27:35.894" v="449" actId="478"/>
          <ac:cxnSpMkLst>
            <pc:docMk/>
            <pc:sldMk cId="1199277007" sldId="375"/>
            <ac:cxnSpMk id="15" creationId="{40915EC7-FFC9-4D8F-8F1C-ECDCC31C5EC1}"/>
          </ac:cxnSpMkLst>
        </pc:cxnChg>
        <pc:cxnChg chg="add del mod">
          <ac:chgData name="Veronika Pálová" userId="9dad90f8-66e0-4b7f-9fd8-f662801ce580" providerId="ADAL" clId="{B52A9BD5-20C4-4009-8E0A-DA189F47C69D}" dt="2019-09-17T09:27:41.813" v="454" actId="478"/>
          <ac:cxnSpMkLst>
            <pc:docMk/>
            <pc:sldMk cId="1199277007" sldId="375"/>
            <ac:cxnSpMk id="16" creationId="{D46DED3F-7D61-4B7B-B701-512CD8DE8BCE}"/>
          </ac:cxnSpMkLst>
        </pc:cxnChg>
      </pc:sldChg>
      <pc:sldChg chg="addSp delSp modSp mod modNotesTx">
        <pc:chgData name="Veronika Pálová" userId="9dad90f8-66e0-4b7f-9fd8-f662801ce580" providerId="ADAL" clId="{B52A9BD5-20C4-4009-8E0A-DA189F47C69D}" dt="2019-09-17T14:15:05.887" v="876"/>
        <pc:sldMkLst>
          <pc:docMk/>
          <pc:sldMk cId="1991623034" sldId="378"/>
        </pc:sldMkLst>
        <pc:spChg chg="del">
          <ac:chgData name="Veronika Pálová" userId="9dad90f8-66e0-4b7f-9fd8-f662801ce580" providerId="ADAL" clId="{B52A9BD5-20C4-4009-8E0A-DA189F47C69D}" dt="2019-09-17T11:05:02.491" v="757" actId="478"/>
          <ac:spMkLst>
            <pc:docMk/>
            <pc:sldMk cId="1991623034" sldId="378"/>
            <ac:spMk id="2" creationId="{00000000-0000-0000-0000-000000000000}"/>
          </ac:spMkLst>
        </pc:spChg>
        <pc:spChg chg="del">
          <ac:chgData name="Veronika Pálová" userId="9dad90f8-66e0-4b7f-9fd8-f662801ce580" providerId="ADAL" clId="{B52A9BD5-20C4-4009-8E0A-DA189F47C69D}" dt="2019-09-17T10:58:10.330" v="737" actId="478"/>
          <ac:spMkLst>
            <pc:docMk/>
            <pc:sldMk cId="1991623034" sldId="378"/>
            <ac:spMk id="3" creationId="{00000000-0000-0000-0000-000000000000}"/>
          </ac:spMkLst>
        </pc:spChg>
        <pc:spChg chg="add del mod">
          <ac:chgData name="Veronika Pálová" userId="9dad90f8-66e0-4b7f-9fd8-f662801ce580" providerId="ADAL" clId="{B52A9BD5-20C4-4009-8E0A-DA189F47C69D}" dt="2019-09-17T11:05:06.064" v="758" actId="478"/>
          <ac:spMkLst>
            <pc:docMk/>
            <pc:sldMk cId="1991623034" sldId="378"/>
            <ac:spMk id="14" creationId="{213D9B3E-F0AA-42FB-87B7-D8AE1DB53EAD}"/>
          </ac:spMkLst>
        </pc:spChg>
        <pc:graphicFrameChg chg="add del">
          <ac:chgData name="Veronika Pálová" userId="9dad90f8-66e0-4b7f-9fd8-f662801ce580" providerId="ADAL" clId="{B52A9BD5-20C4-4009-8E0A-DA189F47C69D}" dt="2019-09-17T11:01:10.080" v="742" actId="478"/>
          <ac:graphicFrameMkLst>
            <pc:docMk/>
            <pc:sldMk cId="1991623034" sldId="378"/>
            <ac:graphicFrameMk id="7" creationId="{1ABC6F41-AE30-4E72-9A03-1C7B848C1782}"/>
          </ac:graphicFrameMkLst>
        </pc:graphicFrameChg>
        <pc:graphicFrameChg chg="add del mod">
          <ac:chgData name="Veronika Pálová" userId="9dad90f8-66e0-4b7f-9fd8-f662801ce580" providerId="ADAL" clId="{B52A9BD5-20C4-4009-8E0A-DA189F47C69D}" dt="2019-09-17T11:04:13.577" v="753" actId="478"/>
          <ac:graphicFrameMkLst>
            <pc:docMk/>
            <pc:sldMk cId="1991623034" sldId="378"/>
            <ac:graphicFrameMk id="12" creationId="{1ABC6F41-AE30-4E72-9A03-1C7B848C1782}"/>
          </ac:graphicFrameMkLst>
        </pc:graphicFrameChg>
        <pc:graphicFrameChg chg="add mod">
          <ac:chgData name="Veronika Pálová" userId="9dad90f8-66e0-4b7f-9fd8-f662801ce580" providerId="ADAL" clId="{B52A9BD5-20C4-4009-8E0A-DA189F47C69D}" dt="2019-09-17T14:15:05.887" v="876"/>
          <ac:graphicFrameMkLst>
            <pc:docMk/>
            <pc:sldMk cId="1991623034" sldId="378"/>
            <ac:graphicFrameMk id="15" creationId="{1ABC6F41-AE30-4E72-9A03-1C7B848C1782}"/>
          </ac:graphicFrameMkLst>
        </pc:graphicFrameChg>
        <pc:picChg chg="add del">
          <ac:chgData name="Veronika Pálová" userId="9dad90f8-66e0-4b7f-9fd8-f662801ce580" providerId="ADAL" clId="{B52A9BD5-20C4-4009-8E0A-DA189F47C69D}" dt="2019-09-17T10:58:30.361" v="739" actId="478"/>
          <ac:picMkLst>
            <pc:docMk/>
            <pc:sldMk cId="1991623034" sldId="378"/>
            <ac:picMk id="4" creationId="{8DB8EC8A-C2CE-4F36-9C5B-E00225F0707A}"/>
          </ac:picMkLst>
        </pc:picChg>
        <pc:picChg chg="add del">
          <ac:chgData name="Veronika Pálová" userId="9dad90f8-66e0-4b7f-9fd8-f662801ce580" providerId="ADAL" clId="{B52A9BD5-20C4-4009-8E0A-DA189F47C69D}" dt="2019-09-17T11:01:18.853" v="744" actId="478"/>
          <ac:picMkLst>
            <pc:docMk/>
            <pc:sldMk cId="1991623034" sldId="378"/>
            <ac:picMk id="6" creationId="{E72067F2-0551-483A-A7B8-DC6078F15633}"/>
          </ac:picMkLst>
        </pc:picChg>
        <pc:picChg chg="add del">
          <ac:chgData name="Veronika Pálová" userId="9dad90f8-66e0-4b7f-9fd8-f662801ce580" providerId="ADAL" clId="{B52A9BD5-20C4-4009-8E0A-DA189F47C69D}" dt="2019-09-17T11:02:08.193" v="746" actId="478"/>
          <ac:picMkLst>
            <pc:docMk/>
            <pc:sldMk cId="1991623034" sldId="378"/>
            <ac:picMk id="8" creationId="{76120320-80B5-4DEF-907F-9585D53B2084}"/>
          </ac:picMkLst>
        </pc:picChg>
        <pc:picChg chg="add del">
          <ac:chgData name="Veronika Pálová" userId="9dad90f8-66e0-4b7f-9fd8-f662801ce580" providerId="ADAL" clId="{B52A9BD5-20C4-4009-8E0A-DA189F47C69D}" dt="2019-09-17T11:03:13.722" v="748" actId="478"/>
          <ac:picMkLst>
            <pc:docMk/>
            <pc:sldMk cId="1991623034" sldId="378"/>
            <ac:picMk id="9" creationId="{7BDFE840-FE61-4959-8E32-92F8B123F087}"/>
          </ac:picMkLst>
        </pc:picChg>
        <pc:picChg chg="add del mod">
          <ac:chgData name="Veronika Pálová" userId="9dad90f8-66e0-4b7f-9fd8-f662801ce580" providerId="ADAL" clId="{B52A9BD5-20C4-4009-8E0A-DA189F47C69D}" dt="2019-09-17T11:09:55.553" v="830" actId="478"/>
          <ac:picMkLst>
            <pc:docMk/>
            <pc:sldMk cId="1991623034" sldId="378"/>
            <ac:picMk id="10" creationId="{95185F01-D1F2-4857-89E3-4C6E5DA8D24C}"/>
          </ac:picMkLst>
        </pc:picChg>
        <pc:cxnChg chg="del">
          <ac:chgData name="Veronika Pálová" userId="9dad90f8-66e0-4b7f-9fd8-f662801ce580" providerId="ADAL" clId="{B52A9BD5-20C4-4009-8E0A-DA189F47C69D}" dt="2019-09-17T11:27:01.476" v="836" actId="478"/>
          <ac:cxnSpMkLst>
            <pc:docMk/>
            <pc:sldMk cId="1991623034" sldId="378"/>
            <ac:cxnSpMk id="5" creationId="{ADB4FBD8-D75C-4E80-823C-0ED3BA94EE15}"/>
          </ac:cxnSpMkLst>
        </pc:cxnChg>
      </pc:sldChg>
      <pc:sldChg chg="add del">
        <pc:chgData name="Veronika Pálová" userId="9dad90f8-66e0-4b7f-9fd8-f662801ce580" providerId="ADAL" clId="{B52A9BD5-20C4-4009-8E0A-DA189F47C69D}" dt="2019-09-17T07:24:39.088" v="2" actId="2696"/>
        <pc:sldMkLst>
          <pc:docMk/>
          <pc:sldMk cId="1739784019" sldId="434"/>
        </pc:sldMkLst>
      </pc:sldChg>
      <pc:sldChg chg="addSp delSp modSp add mod modNotesTx">
        <pc:chgData name="Veronika Pálová" userId="9dad90f8-66e0-4b7f-9fd8-f662801ce580" providerId="ADAL" clId="{B52A9BD5-20C4-4009-8E0A-DA189F47C69D}" dt="2019-09-17T14:21:51.185" v="882"/>
        <pc:sldMkLst>
          <pc:docMk/>
          <pc:sldMk cId="4232134197" sldId="437"/>
        </pc:sldMkLst>
        <pc:spChg chg="add mod">
          <ac:chgData name="Veronika Pálová" userId="9dad90f8-66e0-4b7f-9fd8-f662801ce580" providerId="ADAL" clId="{B52A9BD5-20C4-4009-8E0A-DA189F47C69D}" dt="2019-09-17T14:16:21.060" v="881" actId="14100"/>
          <ac:spMkLst>
            <pc:docMk/>
            <pc:sldMk cId="4232134197" sldId="437"/>
            <ac:spMk id="2" creationId="{E37659D0-7732-44F7-A3EB-8E1F4C3DCBB0}"/>
          </ac:spMkLst>
        </pc:spChg>
        <pc:spChg chg="del">
          <ac:chgData name="Veronika Pálová" userId="9dad90f8-66e0-4b7f-9fd8-f662801ce580" providerId="ADAL" clId="{B52A9BD5-20C4-4009-8E0A-DA189F47C69D}" dt="2019-09-17T11:07:38.630" v="821" actId="478"/>
          <ac:spMkLst>
            <pc:docMk/>
            <pc:sldMk cId="4232134197" sldId="437"/>
            <ac:spMk id="2" creationId="{EF4A60C2-14B8-47D9-8C3F-5575B2801B8A}"/>
          </ac:spMkLst>
        </pc:spChg>
        <pc:spChg chg="del">
          <ac:chgData name="Veronika Pálová" userId="9dad90f8-66e0-4b7f-9fd8-f662801ce580" providerId="ADAL" clId="{B52A9BD5-20C4-4009-8E0A-DA189F47C69D}" dt="2019-09-17T11:08:06.914" v="825" actId="478"/>
          <ac:spMkLst>
            <pc:docMk/>
            <pc:sldMk cId="4232134197" sldId="437"/>
            <ac:spMk id="3" creationId="{726422DA-3F67-420D-8447-96DBA0628AB9}"/>
          </ac:spMkLst>
        </pc:spChg>
        <pc:spChg chg="del">
          <ac:chgData name="Veronika Pálová" userId="9dad90f8-66e0-4b7f-9fd8-f662801ce580" providerId="ADAL" clId="{B52A9BD5-20C4-4009-8E0A-DA189F47C69D}" dt="2019-09-17T11:08:15.217" v="827" actId="478"/>
          <ac:spMkLst>
            <pc:docMk/>
            <pc:sldMk cId="4232134197" sldId="437"/>
            <ac:spMk id="4" creationId="{5F59821F-212B-4387-8114-440AFF6B39BD}"/>
          </ac:spMkLst>
        </pc:spChg>
        <pc:graphicFrameChg chg="add mod">
          <ac:chgData name="Veronika Pálová" userId="9dad90f8-66e0-4b7f-9fd8-f662801ce580" providerId="ADAL" clId="{B52A9BD5-20C4-4009-8E0A-DA189F47C69D}" dt="2019-09-17T14:21:51.185" v="882"/>
          <ac:graphicFrameMkLst>
            <pc:docMk/>
            <pc:sldMk cId="4232134197" sldId="437"/>
            <ac:graphicFrameMk id="6" creationId="{7DA8C780-BC83-4367-92B9-414E82A5F51F}"/>
          </ac:graphicFrameMkLst>
        </pc:graphicFrameChg>
        <pc:picChg chg="add del mod">
          <ac:chgData name="Veronika Pálová" userId="9dad90f8-66e0-4b7f-9fd8-f662801ce580" providerId="ADAL" clId="{B52A9BD5-20C4-4009-8E0A-DA189F47C69D}" dt="2019-09-17T11:09:57.260" v="831" actId="478"/>
          <ac:picMkLst>
            <pc:docMk/>
            <pc:sldMk cId="4232134197" sldId="437"/>
            <ac:picMk id="5" creationId="{1E89B674-C46A-463B-A279-31A0E838889E}"/>
          </ac:picMkLst>
        </pc:picChg>
      </pc:sldChg>
      <pc:sldMasterChg chg="del delSldLayout">
        <pc:chgData name="Veronika Pálová" userId="9dad90f8-66e0-4b7f-9fd8-f662801ce580" providerId="ADAL" clId="{B52A9BD5-20C4-4009-8E0A-DA189F47C69D}" dt="2019-09-17T07:42:47.504" v="290" actId="2696"/>
        <pc:sldMasterMkLst>
          <pc:docMk/>
          <pc:sldMasterMk cId="2879386043" sldId="2147483668"/>
        </pc:sldMasterMkLst>
        <pc:sldLayoutChg chg="del">
          <pc:chgData name="Veronika Pálová" userId="9dad90f8-66e0-4b7f-9fd8-f662801ce580" providerId="ADAL" clId="{B52A9BD5-20C4-4009-8E0A-DA189F47C69D}" dt="2019-09-17T07:42:47.489" v="279" actId="2696"/>
          <pc:sldLayoutMkLst>
            <pc:docMk/>
            <pc:sldMasterMk cId="2879386043" sldId="2147483668"/>
            <pc:sldLayoutMk cId="672121721" sldId="2147483669"/>
          </pc:sldLayoutMkLst>
        </pc:sldLayoutChg>
        <pc:sldLayoutChg chg="del">
          <pc:chgData name="Veronika Pálová" userId="9dad90f8-66e0-4b7f-9fd8-f662801ce580" providerId="ADAL" clId="{B52A9BD5-20C4-4009-8E0A-DA189F47C69D}" dt="2019-09-17T07:42:47.489" v="280" actId="2696"/>
          <pc:sldLayoutMkLst>
            <pc:docMk/>
            <pc:sldMasterMk cId="2879386043" sldId="2147483668"/>
            <pc:sldLayoutMk cId="2878723678" sldId="2147483670"/>
          </pc:sldLayoutMkLst>
        </pc:sldLayoutChg>
        <pc:sldLayoutChg chg="del">
          <pc:chgData name="Veronika Pálová" userId="9dad90f8-66e0-4b7f-9fd8-f662801ce580" providerId="ADAL" clId="{B52A9BD5-20C4-4009-8E0A-DA189F47C69D}" dt="2019-09-17T07:42:47.489" v="281" actId="2696"/>
          <pc:sldLayoutMkLst>
            <pc:docMk/>
            <pc:sldMasterMk cId="2879386043" sldId="2147483668"/>
            <pc:sldLayoutMk cId="3586022956" sldId="2147483671"/>
          </pc:sldLayoutMkLst>
        </pc:sldLayoutChg>
        <pc:sldLayoutChg chg="del">
          <pc:chgData name="Veronika Pálová" userId="9dad90f8-66e0-4b7f-9fd8-f662801ce580" providerId="ADAL" clId="{B52A9BD5-20C4-4009-8E0A-DA189F47C69D}" dt="2019-09-17T07:42:47.489" v="282" actId="2696"/>
          <pc:sldLayoutMkLst>
            <pc:docMk/>
            <pc:sldMasterMk cId="2879386043" sldId="2147483668"/>
            <pc:sldLayoutMk cId="2705719085" sldId="2147483672"/>
          </pc:sldLayoutMkLst>
        </pc:sldLayoutChg>
        <pc:sldLayoutChg chg="del">
          <pc:chgData name="Veronika Pálová" userId="9dad90f8-66e0-4b7f-9fd8-f662801ce580" providerId="ADAL" clId="{B52A9BD5-20C4-4009-8E0A-DA189F47C69D}" dt="2019-09-17T07:42:47.489" v="283" actId="2696"/>
          <pc:sldLayoutMkLst>
            <pc:docMk/>
            <pc:sldMasterMk cId="2879386043" sldId="2147483668"/>
            <pc:sldLayoutMk cId="827264916" sldId="2147483673"/>
          </pc:sldLayoutMkLst>
        </pc:sldLayoutChg>
        <pc:sldLayoutChg chg="del">
          <pc:chgData name="Veronika Pálová" userId="9dad90f8-66e0-4b7f-9fd8-f662801ce580" providerId="ADAL" clId="{B52A9BD5-20C4-4009-8E0A-DA189F47C69D}" dt="2019-09-17T07:42:47.489" v="284" actId="2696"/>
          <pc:sldLayoutMkLst>
            <pc:docMk/>
            <pc:sldMasterMk cId="2879386043" sldId="2147483668"/>
            <pc:sldLayoutMk cId="3353036508" sldId="2147483674"/>
          </pc:sldLayoutMkLst>
        </pc:sldLayoutChg>
        <pc:sldLayoutChg chg="del">
          <pc:chgData name="Veronika Pálová" userId="9dad90f8-66e0-4b7f-9fd8-f662801ce580" providerId="ADAL" clId="{B52A9BD5-20C4-4009-8E0A-DA189F47C69D}" dt="2019-09-17T07:42:47.489" v="285" actId="2696"/>
          <pc:sldLayoutMkLst>
            <pc:docMk/>
            <pc:sldMasterMk cId="2879386043" sldId="2147483668"/>
            <pc:sldLayoutMk cId="1502901665" sldId="2147483675"/>
          </pc:sldLayoutMkLst>
        </pc:sldLayoutChg>
        <pc:sldLayoutChg chg="del">
          <pc:chgData name="Veronika Pálová" userId="9dad90f8-66e0-4b7f-9fd8-f662801ce580" providerId="ADAL" clId="{B52A9BD5-20C4-4009-8E0A-DA189F47C69D}" dt="2019-09-17T07:42:47.489" v="286" actId="2696"/>
          <pc:sldLayoutMkLst>
            <pc:docMk/>
            <pc:sldMasterMk cId="2879386043" sldId="2147483668"/>
            <pc:sldLayoutMk cId="1375905373" sldId="2147483676"/>
          </pc:sldLayoutMkLst>
        </pc:sldLayoutChg>
        <pc:sldLayoutChg chg="del">
          <pc:chgData name="Veronika Pálová" userId="9dad90f8-66e0-4b7f-9fd8-f662801ce580" providerId="ADAL" clId="{B52A9BD5-20C4-4009-8E0A-DA189F47C69D}" dt="2019-09-17T07:42:47.504" v="287" actId="2696"/>
          <pc:sldLayoutMkLst>
            <pc:docMk/>
            <pc:sldMasterMk cId="2879386043" sldId="2147483668"/>
            <pc:sldLayoutMk cId="739615948" sldId="2147483677"/>
          </pc:sldLayoutMkLst>
        </pc:sldLayoutChg>
        <pc:sldLayoutChg chg="del">
          <pc:chgData name="Veronika Pálová" userId="9dad90f8-66e0-4b7f-9fd8-f662801ce580" providerId="ADAL" clId="{B52A9BD5-20C4-4009-8E0A-DA189F47C69D}" dt="2019-09-17T07:42:47.504" v="288" actId="2696"/>
          <pc:sldLayoutMkLst>
            <pc:docMk/>
            <pc:sldMasterMk cId="2879386043" sldId="2147483668"/>
            <pc:sldLayoutMk cId="1502606714" sldId="2147483678"/>
          </pc:sldLayoutMkLst>
        </pc:sldLayoutChg>
        <pc:sldLayoutChg chg="del">
          <pc:chgData name="Veronika Pálová" userId="9dad90f8-66e0-4b7f-9fd8-f662801ce580" providerId="ADAL" clId="{B52A9BD5-20C4-4009-8E0A-DA189F47C69D}" dt="2019-09-17T07:42:47.504" v="289" actId="2696"/>
          <pc:sldLayoutMkLst>
            <pc:docMk/>
            <pc:sldMasterMk cId="2879386043" sldId="2147483668"/>
            <pc:sldLayoutMk cId="836799178" sldId="2147483679"/>
          </pc:sldLayoutMkLst>
        </pc:sldLayoutChg>
      </pc:sldMasterChg>
    </pc:docChg>
  </pc:docChgLst>
  <pc:docChgLst>
    <pc:chgData name="Jana Fedorková" userId="6a3b8597-b037-4fe0-99ad-47071c2dcd24" providerId="ADAL" clId="{B1CE6257-3887-4922-B83B-A73BA0497423}"/>
    <pc:docChg chg="modSld">
      <pc:chgData name="Jana Fedorková" userId="6a3b8597-b037-4fe0-99ad-47071c2dcd24" providerId="ADAL" clId="{B1CE6257-3887-4922-B83B-A73BA0497423}" dt="2019-11-05T11:17:20.567" v="25" actId="20577"/>
      <pc:docMkLst>
        <pc:docMk/>
      </pc:docMkLst>
      <pc:sldChg chg="modSp">
        <pc:chgData name="Jana Fedorková" userId="6a3b8597-b037-4fe0-99ad-47071c2dcd24" providerId="ADAL" clId="{B1CE6257-3887-4922-B83B-A73BA0497423}" dt="2019-11-05T11:17:20.567" v="25" actId="20577"/>
        <pc:sldMkLst>
          <pc:docMk/>
          <pc:sldMk cId="3579316559" sldId="265"/>
        </pc:sldMkLst>
        <pc:spChg chg="mod">
          <ac:chgData name="Jana Fedorková" userId="6a3b8597-b037-4fe0-99ad-47071c2dcd24" providerId="ADAL" clId="{B1CE6257-3887-4922-B83B-A73BA0497423}" dt="2019-11-05T11:17:20.567" v="25" actId="20577"/>
          <ac:spMkLst>
            <pc:docMk/>
            <pc:sldMk cId="3579316559" sldId="265"/>
            <ac:spMk id="8" creationId="{00000000-0000-0000-0000-000000000000}"/>
          </ac:spMkLst>
        </pc:spChg>
      </pc:sldChg>
    </pc:docChg>
  </pc:docChgLst>
  <pc:docChgLst>
    <pc:chgData name="Tatiana Gálffyová" userId="ef6a5834-b659-47ca-b98e-774fb9f9be31" providerId="ADAL" clId="{987D2447-7C64-4FFE-9629-47A812B8CF17}"/>
    <pc:docChg chg="custSel addSld delSld modSld sldOrd">
      <pc:chgData name="Tatiana Gálffyová" userId="ef6a5834-b659-47ca-b98e-774fb9f9be31" providerId="ADAL" clId="{987D2447-7C64-4FFE-9629-47A812B8CF17}" dt="2019-10-15T07:39:13.673" v="341"/>
      <pc:docMkLst>
        <pc:docMk/>
      </pc:docMkLst>
      <pc:sldChg chg="modSp">
        <pc:chgData name="Tatiana Gálffyová" userId="ef6a5834-b659-47ca-b98e-774fb9f9be31" providerId="ADAL" clId="{987D2447-7C64-4FFE-9629-47A812B8CF17}" dt="2019-10-15T06:35:23.318" v="16" actId="20577"/>
        <pc:sldMkLst>
          <pc:docMk/>
          <pc:sldMk cId="3579316559" sldId="265"/>
        </pc:sldMkLst>
        <pc:spChg chg="mod">
          <ac:chgData name="Tatiana Gálffyová" userId="ef6a5834-b659-47ca-b98e-774fb9f9be31" providerId="ADAL" clId="{987D2447-7C64-4FFE-9629-47A812B8CF17}" dt="2019-10-15T06:35:23.318" v="16" actId="20577"/>
          <ac:spMkLst>
            <pc:docMk/>
            <pc:sldMk cId="3579316559" sldId="265"/>
            <ac:spMk id="8" creationId="{00000000-0000-0000-0000-000000000000}"/>
          </ac:spMkLst>
        </pc:spChg>
      </pc:sldChg>
      <pc:sldChg chg="addSp delSp modSp delAnim modAnim">
        <pc:chgData name="Tatiana Gálffyová" userId="ef6a5834-b659-47ca-b98e-774fb9f9be31" providerId="ADAL" clId="{987D2447-7C64-4FFE-9629-47A812B8CF17}" dt="2019-10-15T07:28:50.738" v="309" actId="20577"/>
        <pc:sldMkLst>
          <pc:docMk/>
          <pc:sldMk cId="691804414" sldId="441"/>
        </pc:sldMkLst>
        <pc:spChg chg="mod">
          <ac:chgData name="Tatiana Gálffyová" userId="ef6a5834-b659-47ca-b98e-774fb9f9be31" providerId="ADAL" clId="{987D2447-7C64-4FFE-9629-47A812B8CF17}" dt="2019-10-15T07:14:06.286" v="239" actId="20577"/>
          <ac:spMkLst>
            <pc:docMk/>
            <pc:sldMk cId="691804414" sldId="441"/>
            <ac:spMk id="8" creationId="{0536D3E0-81A4-4DB9-AB96-EDFA7051D203}"/>
          </ac:spMkLst>
        </pc:spChg>
        <pc:spChg chg="mod">
          <ac:chgData name="Tatiana Gálffyová" userId="ef6a5834-b659-47ca-b98e-774fb9f9be31" providerId="ADAL" clId="{987D2447-7C64-4FFE-9629-47A812B8CF17}" dt="2019-10-15T07:14:29.662" v="248" actId="20577"/>
          <ac:spMkLst>
            <pc:docMk/>
            <pc:sldMk cId="691804414" sldId="441"/>
            <ac:spMk id="10" creationId="{A5FC92EE-794E-4C39-B359-F447B872681E}"/>
          </ac:spMkLst>
        </pc:spChg>
        <pc:spChg chg="mod">
          <ac:chgData name="Tatiana Gálffyová" userId="ef6a5834-b659-47ca-b98e-774fb9f9be31" providerId="ADAL" clId="{987D2447-7C64-4FFE-9629-47A812B8CF17}" dt="2019-10-15T07:28:50.738" v="309" actId="20577"/>
          <ac:spMkLst>
            <pc:docMk/>
            <pc:sldMk cId="691804414" sldId="441"/>
            <ac:spMk id="11" creationId="{84F86308-D0CA-4BB9-8B3F-C627D6B74C9C}"/>
          </ac:spMkLst>
        </pc:spChg>
        <pc:spChg chg="mod">
          <ac:chgData name="Tatiana Gálffyová" userId="ef6a5834-b659-47ca-b98e-774fb9f9be31" providerId="ADAL" clId="{987D2447-7C64-4FFE-9629-47A812B8CF17}" dt="2019-10-15T07:14:39.416" v="253" actId="20577"/>
          <ac:spMkLst>
            <pc:docMk/>
            <pc:sldMk cId="691804414" sldId="441"/>
            <ac:spMk id="13" creationId="{54D82023-3F0D-49CD-81C3-E84A72C08CAF}"/>
          </ac:spMkLst>
        </pc:spChg>
        <pc:spChg chg="mod">
          <ac:chgData name="Tatiana Gálffyová" userId="ef6a5834-b659-47ca-b98e-774fb9f9be31" providerId="ADAL" clId="{987D2447-7C64-4FFE-9629-47A812B8CF17}" dt="2019-10-15T07:14:44.787" v="255" actId="20577"/>
          <ac:spMkLst>
            <pc:docMk/>
            <pc:sldMk cId="691804414" sldId="441"/>
            <ac:spMk id="15" creationId="{BC1B998E-2790-470D-B657-FA1A420FE8E9}"/>
          </ac:spMkLst>
        </pc:spChg>
        <pc:picChg chg="del">
          <ac:chgData name="Tatiana Gálffyová" userId="ef6a5834-b659-47ca-b98e-774fb9f9be31" providerId="ADAL" clId="{987D2447-7C64-4FFE-9629-47A812B8CF17}" dt="2019-10-15T07:17:49.956" v="256" actId="478"/>
          <ac:picMkLst>
            <pc:docMk/>
            <pc:sldMk cId="691804414" sldId="441"/>
            <ac:picMk id="4" creationId="{AFB0EC3F-2E4F-4B92-B8FD-1AFFA9C728B8}"/>
          </ac:picMkLst>
        </pc:picChg>
        <pc:picChg chg="add del mod ord modCrop">
          <ac:chgData name="Tatiana Gálffyová" userId="ef6a5834-b659-47ca-b98e-774fb9f9be31" providerId="ADAL" clId="{987D2447-7C64-4FFE-9629-47A812B8CF17}" dt="2019-10-15T07:18:54.781" v="273" actId="478"/>
          <ac:picMkLst>
            <pc:docMk/>
            <pc:sldMk cId="691804414" sldId="441"/>
            <ac:picMk id="5" creationId="{183097C7-AE91-411A-A2B5-8AC60CEACB06}"/>
          </ac:picMkLst>
        </pc:picChg>
        <pc:picChg chg="add del mod">
          <ac:chgData name="Tatiana Gálffyová" userId="ef6a5834-b659-47ca-b98e-774fb9f9be31" providerId="ADAL" clId="{987D2447-7C64-4FFE-9629-47A812B8CF17}" dt="2019-10-15T07:19:23.593" v="278" actId="478"/>
          <ac:picMkLst>
            <pc:docMk/>
            <pc:sldMk cId="691804414" sldId="441"/>
            <ac:picMk id="17" creationId="{C044D5EE-2EC5-4822-949B-49CC540EB6F8}"/>
          </ac:picMkLst>
        </pc:picChg>
        <pc:picChg chg="add del mod">
          <ac:chgData name="Tatiana Gálffyová" userId="ef6a5834-b659-47ca-b98e-774fb9f9be31" providerId="ADAL" clId="{987D2447-7C64-4FFE-9629-47A812B8CF17}" dt="2019-10-15T07:19:21.944" v="277" actId="478"/>
          <ac:picMkLst>
            <pc:docMk/>
            <pc:sldMk cId="691804414" sldId="441"/>
            <ac:picMk id="19" creationId="{BD91A736-FD9E-4C76-9123-DC163E03D2D6}"/>
          </ac:picMkLst>
        </pc:picChg>
        <pc:picChg chg="add del mod ord modCrop">
          <ac:chgData name="Tatiana Gálffyová" userId="ef6a5834-b659-47ca-b98e-774fb9f9be31" providerId="ADAL" clId="{987D2447-7C64-4FFE-9629-47A812B8CF17}" dt="2019-10-15T07:20:29.433" v="291" actId="478"/>
          <ac:picMkLst>
            <pc:docMk/>
            <pc:sldMk cId="691804414" sldId="441"/>
            <ac:picMk id="21" creationId="{8D9C4B12-3DBB-4FDD-BEC5-7D9A0BA6488D}"/>
          </ac:picMkLst>
        </pc:picChg>
        <pc:picChg chg="add mod ord modCrop">
          <ac:chgData name="Tatiana Gálffyová" userId="ef6a5834-b659-47ca-b98e-774fb9f9be31" providerId="ADAL" clId="{987D2447-7C64-4FFE-9629-47A812B8CF17}" dt="2019-10-15T07:21:01.362" v="300" actId="1076"/>
          <ac:picMkLst>
            <pc:docMk/>
            <pc:sldMk cId="691804414" sldId="441"/>
            <ac:picMk id="23" creationId="{32934CE4-17C3-41A2-A67C-09F6B940B081}"/>
          </ac:picMkLst>
        </pc:picChg>
      </pc:sldChg>
      <pc:sldChg chg="addSp delSp modSp delAnim">
        <pc:chgData name="Tatiana Gálffyová" userId="ef6a5834-b659-47ca-b98e-774fb9f9be31" providerId="ADAL" clId="{987D2447-7C64-4FFE-9629-47A812B8CF17}" dt="2019-10-15T06:41:03.219" v="219" actId="1076"/>
        <pc:sldMkLst>
          <pc:docMk/>
          <pc:sldMk cId="2081347520" sldId="447"/>
        </pc:sldMkLst>
        <pc:spChg chg="mod">
          <ac:chgData name="Tatiana Gálffyová" userId="ef6a5834-b659-47ca-b98e-774fb9f9be31" providerId="ADAL" clId="{987D2447-7C64-4FFE-9629-47A812B8CF17}" dt="2019-10-15T06:36:27.761" v="33" actId="404"/>
          <ac:spMkLst>
            <pc:docMk/>
            <pc:sldMk cId="2081347520" sldId="447"/>
            <ac:spMk id="2" creationId="{C7360B7C-955B-4C81-BFF1-BBD207108CEE}"/>
          </ac:spMkLst>
        </pc:spChg>
        <pc:spChg chg="mod">
          <ac:chgData name="Tatiana Gálffyová" userId="ef6a5834-b659-47ca-b98e-774fb9f9be31" providerId="ADAL" clId="{987D2447-7C64-4FFE-9629-47A812B8CF17}" dt="2019-10-15T06:38:26.214" v="67" actId="1076"/>
          <ac:spMkLst>
            <pc:docMk/>
            <pc:sldMk cId="2081347520" sldId="447"/>
            <ac:spMk id="17" creationId="{92A2166C-5628-4309-BDCE-E310A9E93322}"/>
          </ac:spMkLst>
        </pc:spChg>
        <pc:spChg chg="mod">
          <ac:chgData name="Tatiana Gálffyová" userId="ef6a5834-b659-47ca-b98e-774fb9f9be31" providerId="ADAL" clId="{987D2447-7C64-4FFE-9629-47A812B8CF17}" dt="2019-10-15T06:38:39.318" v="96" actId="1076"/>
          <ac:spMkLst>
            <pc:docMk/>
            <pc:sldMk cId="2081347520" sldId="447"/>
            <ac:spMk id="18" creationId="{E6091B3C-527C-40C3-A901-65EB01928A67}"/>
          </ac:spMkLst>
        </pc:spChg>
        <pc:spChg chg="mod">
          <ac:chgData name="Tatiana Gálffyová" userId="ef6a5834-b659-47ca-b98e-774fb9f9be31" providerId="ADAL" clId="{987D2447-7C64-4FFE-9629-47A812B8CF17}" dt="2019-10-15T06:38:46.616" v="110" actId="20577"/>
          <ac:spMkLst>
            <pc:docMk/>
            <pc:sldMk cId="2081347520" sldId="447"/>
            <ac:spMk id="19" creationId="{666857A8-FEDD-48AF-B333-A3742D35CED4}"/>
          </ac:spMkLst>
        </pc:spChg>
        <pc:spChg chg="mod">
          <ac:chgData name="Tatiana Gálffyová" userId="ef6a5834-b659-47ca-b98e-774fb9f9be31" providerId="ADAL" clId="{987D2447-7C64-4FFE-9629-47A812B8CF17}" dt="2019-10-15T06:38:57.417" v="152" actId="20577"/>
          <ac:spMkLst>
            <pc:docMk/>
            <pc:sldMk cId="2081347520" sldId="447"/>
            <ac:spMk id="20" creationId="{442CCDEF-8407-4C7B-B6FD-54B86197EB0E}"/>
          </ac:spMkLst>
        </pc:spChg>
        <pc:spChg chg="mod">
          <ac:chgData name="Tatiana Gálffyová" userId="ef6a5834-b659-47ca-b98e-774fb9f9be31" providerId="ADAL" clId="{987D2447-7C64-4FFE-9629-47A812B8CF17}" dt="2019-10-15T06:39:18.979" v="194" actId="20577"/>
          <ac:spMkLst>
            <pc:docMk/>
            <pc:sldMk cId="2081347520" sldId="447"/>
            <ac:spMk id="21" creationId="{DBAA0364-F46B-4C18-80EA-C31E0418EDA1}"/>
          </ac:spMkLst>
        </pc:spChg>
        <pc:spChg chg="del">
          <ac:chgData name="Tatiana Gálffyová" userId="ef6a5834-b659-47ca-b98e-774fb9f9be31" providerId="ADAL" clId="{987D2447-7C64-4FFE-9629-47A812B8CF17}" dt="2019-10-15T06:39:37.959" v="195" actId="478"/>
          <ac:spMkLst>
            <pc:docMk/>
            <pc:sldMk cId="2081347520" sldId="447"/>
            <ac:spMk id="22" creationId="{9E230132-FE09-40EF-9E23-25B8B52A3C15}"/>
          </ac:spMkLst>
        </pc:spChg>
        <pc:spChg chg="mod">
          <ac:chgData name="Tatiana Gálffyová" userId="ef6a5834-b659-47ca-b98e-774fb9f9be31" providerId="ADAL" clId="{987D2447-7C64-4FFE-9629-47A812B8CF17}" dt="2019-10-15T06:39:10.156" v="165" actId="1076"/>
          <ac:spMkLst>
            <pc:docMk/>
            <pc:sldMk cId="2081347520" sldId="447"/>
            <ac:spMk id="23" creationId="{A5CA0546-DC35-46B2-93F4-52AAEB5F3BE6}"/>
          </ac:spMkLst>
        </pc:spChg>
        <pc:picChg chg="add del mod">
          <ac:chgData name="Tatiana Gálffyová" userId="ef6a5834-b659-47ca-b98e-774fb9f9be31" providerId="ADAL" clId="{987D2447-7C64-4FFE-9629-47A812B8CF17}" dt="2019-10-15T06:40:31.111" v="206" actId="478"/>
          <ac:picMkLst>
            <pc:docMk/>
            <pc:sldMk cId="2081347520" sldId="447"/>
            <ac:picMk id="1026" creationId="{125BC85A-295F-44DD-B092-2BBA9F50C23A}"/>
          </ac:picMkLst>
        </pc:picChg>
        <pc:picChg chg="add del mod">
          <ac:chgData name="Tatiana Gálffyová" userId="ef6a5834-b659-47ca-b98e-774fb9f9be31" providerId="ADAL" clId="{987D2447-7C64-4FFE-9629-47A812B8CF17}" dt="2019-10-15T06:40:31.111" v="206" actId="478"/>
          <ac:picMkLst>
            <pc:docMk/>
            <pc:sldMk cId="2081347520" sldId="447"/>
            <ac:picMk id="1028" creationId="{EFE0EA58-9DE9-4AE9-ADE9-7820452F000F}"/>
          </ac:picMkLst>
        </pc:picChg>
        <pc:picChg chg="add mod">
          <ac:chgData name="Tatiana Gálffyová" userId="ef6a5834-b659-47ca-b98e-774fb9f9be31" providerId="ADAL" clId="{987D2447-7C64-4FFE-9629-47A812B8CF17}" dt="2019-10-15T06:41:03.219" v="219" actId="1076"/>
          <ac:picMkLst>
            <pc:docMk/>
            <pc:sldMk cId="2081347520" sldId="447"/>
            <ac:picMk id="1030" creationId="{22FC103A-A7FC-45E1-B731-55E2485DDC6A}"/>
          </ac:picMkLst>
        </pc:picChg>
      </pc:sldChg>
      <pc:sldChg chg="ord modTransition">
        <pc:chgData name="Tatiana Gálffyová" userId="ef6a5834-b659-47ca-b98e-774fb9f9be31" providerId="ADAL" clId="{987D2447-7C64-4FFE-9629-47A812B8CF17}" dt="2019-10-15T07:39:13.673" v="341"/>
        <pc:sldMkLst>
          <pc:docMk/>
          <pc:sldMk cId="3700176748" sldId="457"/>
        </pc:sldMkLst>
      </pc:sldChg>
      <pc:sldChg chg="modSp">
        <pc:chgData name="Tatiana Gálffyová" userId="ef6a5834-b659-47ca-b98e-774fb9f9be31" providerId="ADAL" clId="{987D2447-7C64-4FFE-9629-47A812B8CF17}" dt="2019-10-15T06:36:35.671" v="45" actId="20577"/>
        <pc:sldMkLst>
          <pc:docMk/>
          <pc:sldMk cId="1144709758" sldId="462"/>
        </pc:sldMkLst>
        <pc:spChg chg="mod">
          <ac:chgData name="Tatiana Gálffyová" userId="ef6a5834-b659-47ca-b98e-774fb9f9be31" providerId="ADAL" clId="{987D2447-7C64-4FFE-9629-47A812B8CF17}" dt="2019-10-15T06:36:35.671" v="45" actId="20577"/>
          <ac:spMkLst>
            <pc:docMk/>
            <pc:sldMk cId="1144709758" sldId="462"/>
            <ac:spMk id="2" creationId="{C7360B7C-955B-4C81-BFF1-BBD207108CEE}"/>
          </ac:spMkLst>
        </pc:spChg>
      </pc:sldChg>
      <pc:sldChg chg="add del">
        <pc:chgData name="Tatiana Gálffyová" userId="ef6a5834-b659-47ca-b98e-774fb9f9be31" providerId="ADAL" clId="{987D2447-7C64-4FFE-9629-47A812B8CF17}" dt="2019-10-15T07:37:40.370" v="312" actId="2696"/>
        <pc:sldMkLst>
          <pc:docMk/>
          <pc:sldMk cId="2436592173" sldId="465"/>
        </pc:sldMkLst>
      </pc:sldChg>
      <pc:sldChg chg="addSp modSp add">
        <pc:chgData name="Tatiana Gálffyová" userId="ef6a5834-b659-47ca-b98e-774fb9f9be31" providerId="ADAL" clId="{987D2447-7C64-4FFE-9629-47A812B8CF17}" dt="2019-10-15T07:38:22.953" v="339" actId="688"/>
        <pc:sldMkLst>
          <pc:docMk/>
          <pc:sldMk cId="2744498028" sldId="466"/>
        </pc:sldMkLst>
        <pc:spChg chg="add mod">
          <ac:chgData name="Tatiana Gálffyová" userId="ef6a5834-b659-47ca-b98e-774fb9f9be31" providerId="ADAL" clId="{987D2447-7C64-4FFE-9629-47A812B8CF17}" dt="2019-10-15T07:38:22.953" v="339" actId="688"/>
          <ac:spMkLst>
            <pc:docMk/>
            <pc:sldMk cId="2744498028" sldId="466"/>
            <ac:spMk id="5" creationId="{D25A42D9-D944-4C0C-AC43-2F7764CF05B9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zar\Desktop\Graduates%20Tracking\grafy%20na%20prezentaciu_IFO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Relationship Id="rId4" Type="http://schemas.microsoft.com/office/2011/relationships/chartStyle" Target="style9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https://treximask.sharepoint.com/sites/prognozy/Shared%20Documents/Prezent&#225;cie%20a%20publicita/20191213%20Komisia%20Stopa%20absolventov/Mno&#382;stvo%20&#250;dajov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https://treximask.sharepoint.com/sites/prognozy/Shared%20Documents/Prezent&#225;cie%20a%20publicita/20191213%20Komisia%20Stopa%20absolventov/Mno&#382;stvo%20&#250;dajov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https://treximask.sharepoint.com/sites/prognozy/Shared%20Documents/Prezent&#225;cie%20a%20publicita/20191213%20Komisia%20Stopa%20absolventov/Mno&#382;stvo%20&#250;dajov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NULL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1.xml"/><Relationship Id="rId4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C:\Users\fedorkova\Downloads\vystup_textacie_Jakub.xlsm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https://treximask.sharepoint.com/sites/prognozy/Shared%20Documents/Prezent&#225;cie%20a%20publicita/Semin&#225;re%20Progn&#243;zy/2019/Prezent&#225;cie/data%20k%20prezentaciam/Celo&#382;ivotn&#253;%20z&#225;robok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Zo&#353;i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986672306071846E-2"/>
          <c:y val="0.12998834097719372"/>
          <c:w val="0.97402670805536462"/>
          <c:h val="0.6380498128514448"/>
        </c:manualLayout>
      </c:layout>
      <c:barChart>
        <c:barDir val="col"/>
        <c:grouping val="stacked"/>
        <c:varyColors val="0"/>
        <c:ser>
          <c:idx val="5"/>
          <c:order val="0"/>
          <c:tx>
            <c:strRef>
              <c:f>Hárok1!$G$1</c:f>
              <c:strCache>
                <c:ptCount val="1"/>
                <c:pt idx="0">
                  <c:v>Dohoda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Hárok1!$A$2:$A$335</c:f>
              <c:numCache>
                <c:formatCode>m/d/yyyy</c:formatCode>
                <c:ptCount val="334"/>
                <c:pt idx="0">
                  <c:v>42614</c:v>
                </c:pt>
                <c:pt idx="1">
                  <c:v>42615</c:v>
                </c:pt>
                <c:pt idx="2">
                  <c:v>42616</c:v>
                </c:pt>
                <c:pt idx="3">
                  <c:v>42617</c:v>
                </c:pt>
                <c:pt idx="4">
                  <c:v>42618</c:v>
                </c:pt>
                <c:pt idx="5">
                  <c:v>42619</c:v>
                </c:pt>
                <c:pt idx="6">
                  <c:v>42620</c:v>
                </c:pt>
                <c:pt idx="7">
                  <c:v>42621</c:v>
                </c:pt>
                <c:pt idx="8">
                  <c:v>42622</c:v>
                </c:pt>
                <c:pt idx="9">
                  <c:v>42623</c:v>
                </c:pt>
                <c:pt idx="10">
                  <c:v>42624</c:v>
                </c:pt>
                <c:pt idx="11">
                  <c:v>42625</c:v>
                </c:pt>
                <c:pt idx="12">
                  <c:v>42626</c:v>
                </c:pt>
                <c:pt idx="13">
                  <c:v>42627</c:v>
                </c:pt>
                <c:pt idx="14">
                  <c:v>42628</c:v>
                </c:pt>
                <c:pt idx="15">
                  <c:v>42629</c:v>
                </c:pt>
                <c:pt idx="16">
                  <c:v>42630</c:v>
                </c:pt>
                <c:pt idx="17">
                  <c:v>42631</c:v>
                </c:pt>
                <c:pt idx="18">
                  <c:v>42632</c:v>
                </c:pt>
                <c:pt idx="19">
                  <c:v>42633</c:v>
                </c:pt>
                <c:pt idx="20">
                  <c:v>42634</c:v>
                </c:pt>
                <c:pt idx="21">
                  <c:v>42635</c:v>
                </c:pt>
                <c:pt idx="22">
                  <c:v>42636</c:v>
                </c:pt>
                <c:pt idx="23">
                  <c:v>42637</c:v>
                </c:pt>
                <c:pt idx="24">
                  <c:v>42638</c:v>
                </c:pt>
                <c:pt idx="25">
                  <c:v>42639</c:v>
                </c:pt>
                <c:pt idx="26">
                  <c:v>42640</c:v>
                </c:pt>
                <c:pt idx="27">
                  <c:v>42641</c:v>
                </c:pt>
                <c:pt idx="28">
                  <c:v>42642</c:v>
                </c:pt>
                <c:pt idx="29">
                  <c:v>42643</c:v>
                </c:pt>
                <c:pt idx="30">
                  <c:v>42644</c:v>
                </c:pt>
                <c:pt idx="31">
                  <c:v>42645</c:v>
                </c:pt>
                <c:pt idx="32">
                  <c:v>42646</c:v>
                </c:pt>
                <c:pt idx="33">
                  <c:v>42647</c:v>
                </c:pt>
                <c:pt idx="34">
                  <c:v>42648</c:v>
                </c:pt>
                <c:pt idx="35">
                  <c:v>42649</c:v>
                </c:pt>
                <c:pt idx="36">
                  <c:v>42650</c:v>
                </c:pt>
                <c:pt idx="37">
                  <c:v>42651</c:v>
                </c:pt>
                <c:pt idx="38">
                  <c:v>42652</c:v>
                </c:pt>
                <c:pt idx="39">
                  <c:v>42653</c:v>
                </c:pt>
                <c:pt idx="40">
                  <c:v>42654</c:v>
                </c:pt>
                <c:pt idx="41">
                  <c:v>42655</c:v>
                </c:pt>
                <c:pt idx="42">
                  <c:v>42656</c:v>
                </c:pt>
                <c:pt idx="43">
                  <c:v>42657</c:v>
                </c:pt>
                <c:pt idx="44">
                  <c:v>42658</c:v>
                </c:pt>
                <c:pt idx="45">
                  <c:v>42659</c:v>
                </c:pt>
                <c:pt idx="46">
                  <c:v>42660</c:v>
                </c:pt>
                <c:pt idx="47">
                  <c:v>42661</c:v>
                </c:pt>
                <c:pt idx="48">
                  <c:v>42662</c:v>
                </c:pt>
                <c:pt idx="49">
                  <c:v>42663</c:v>
                </c:pt>
                <c:pt idx="50">
                  <c:v>42664</c:v>
                </c:pt>
                <c:pt idx="51">
                  <c:v>42665</c:v>
                </c:pt>
                <c:pt idx="52">
                  <c:v>42666</c:v>
                </c:pt>
                <c:pt idx="53">
                  <c:v>42667</c:v>
                </c:pt>
                <c:pt idx="54">
                  <c:v>42668</c:v>
                </c:pt>
                <c:pt idx="55">
                  <c:v>42669</c:v>
                </c:pt>
                <c:pt idx="56">
                  <c:v>42670</c:v>
                </c:pt>
                <c:pt idx="57">
                  <c:v>42671</c:v>
                </c:pt>
                <c:pt idx="58">
                  <c:v>42672</c:v>
                </c:pt>
                <c:pt idx="59">
                  <c:v>42673</c:v>
                </c:pt>
                <c:pt idx="60">
                  <c:v>42674</c:v>
                </c:pt>
                <c:pt idx="61">
                  <c:v>42675</c:v>
                </c:pt>
                <c:pt idx="62">
                  <c:v>42676</c:v>
                </c:pt>
                <c:pt idx="63">
                  <c:v>42677</c:v>
                </c:pt>
                <c:pt idx="64">
                  <c:v>42678</c:v>
                </c:pt>
                <c:pt idx="65">
                  <c:v>42679</c:v>
                </c:pt>
                <c:pt idx="66">
                  <c:v>42680</c:v>
                </c:pt>
                <c:pt idx="67">
                  <c:v>42681</c:v>
                </c:pt>
                <c:pt idx="68">
                  <c:v>42682</c:v>
                </c:pt>
                <c:pt idx="69">
                  <c:v>42683</c:v>
                </c:pt>
                <c:pt idx="70">
                  <c:v>42684</c:v>
                </c:pt>
                <c:pt idx="71">
                  <c:v>42685</c:v>
                </c:pt>
                <c:pt idx="72">
                  <c:v>42686</c:v>
                </c:pt>
                <c:pt idx="73">
                  <c:v>42687</c:v>
                </c:pt>
                <c:pt idx="74">
                  <c:v>42688</c:v>
                </c:pt>
                <c:pt idx="75">
                  <c:v>42689</c:v>
                </c:pt>
                <c:pt idx="76">
                  <c:v>42690</c:v>
                </c:pt>
                <c:pt idx="77">
                  <c:v>42691</c:v>
                </c:pt>
                <c:pt idx="78">
                  <c:v>42692</c:v>
                </c:pt>
                <c:pt idx="79">
                  <c:v>42693</c:v>
                </c:pt>
                <c:pt idx="80">
                  <c:v>42694</c:v>
                </c:pt>
                <c:pt idx="81">
                  <c:v>42695</c:v>
                </c:pt>
                <c:pt idx="82">
                  <c:v>42696</c:v>
                </c:pt>
                <c:pt idx="83">
                  <c:v>42697</c:v>
                </c:pt>
                <c:pt idx="84">
                  <c:v>42698</c:v>
                </c:pt>
                <c:pt idx="85">
                  <c:v>42699</c:v>
                </c:pt>
                <c:pt idx="86">
                  <c:v>42700</c:v>
                </c:pt>
                <c:pt idx="87">
                  <c:v>42701</c:v>
                </c:pt>
                <c:pt idx="88">
                  <c:v>42702</c:v>
                </c:pt>
                <c:pt idx="89">
                  <c:v>42703</c:v>
                </c:pt>
                <c:pt idx="90">
                  <c:v>42704</c:v>
                </c:pt>
                <c:pt idx="91">
                  <c:v>42705</c:v>
                </c:pt>
                <c:pt idx="92">
                  <c:v>42706</c:v>
                </c:pt>
                <c:pt idx="93">
                  <c:v>42707</c:v>
                </c:pt>
                <c:pt idx="94">
                  <c:v>42708</c:v>
                </c:pt>
                <c:pt idx="95">
                  <c:v>42709</c:v>
                </c:pt>
                <c:pt idx="96">
                  <c:v>42710</c:v>
                </c:pt>
                <c:pt idx="97">
                  <c:v>42711</c:v>
                </c:pt>
                <c:pt idx="98">
                  <c:v>42712</c:v>
                </c:pt>
                <c:pt idx="99">
                  <c:v>42713</c:v>
                </c:pt>
                <c:pt idx="100">
                  <c:v>42714</c:v>
                </c:pt>
                <c:pt idx="101">
                  <c:v>42715</c:v>
                </c:pt>
                <c:pt idx="102">
                  <c:v>42716</c:v>
                </c:pt>
                <c:pt idx="103">
                  <c:v>42717</c:v>
                </c:pt>
                <c:pt idx="104">
                  <c:v>42718</c:v>
                </c:pt>
                <c:pt idx="105">
                  <c:v>42719</c:v>
                </c:pt>
                <c:pt idx="106">
                  <c:v>42720</c:v>
                </c:pt>
                <c:pt idx="107">
                  <c:v>42721</c:v>
                </c:pt>
                <c:pt idx="108">
                  <c:v>42722</c:v>
                </c:pt>
                <c:pt idx="109">
                  <c:v>42723</c:v>
                </c:pt>
                <c:pt idx="110">
                  <c:v>42724</c:v>
                </c:pt>
                <c:pt idx="111">
                  <c:v>42725</c:v>
                </c:pt>
                <c:pt idx="112">
                  <c:v>42726</c:v>
                </c:pt>
                <c:pt idx="113">
                  <c:v>42727</c:v>
                </c:pt>
                <c:pt idx="114">
                  <c:v>42728</c:v>
                </c:pt>
                <c:pt idx="115">
                  <c:v>42729</c:v>
                </c:pt>
                <c:pt idx="116">
                  <c:v>42730</c:v>
                </c:pt>
                <c:pt idx="117">
                  <c:v>42731</c:v>
                </c:pt>
                <c:pt idx="118">
                  <c:v>42732</c:v>
                </c:pt>
                <c:pt idx="119">
                  <c:v>42733</c:v>
                </c:pt>
                <c:pt idx="120">
                  <c:v>42734</c:v>
                </c:pt>
                <c:pt idx="121">
                  <c:v>42735</c:v>
                </c:pt>
                <c:pt idx="122">
                  <c:v>42736</c:v>
                </c:pt>
                <c:pt idx="123">
                  <c:v>42737</c:v>
                </c:pt>
                <c:pt idx="124">
                  <c:v>42738</c:v>
                </c:pt>
                <c:pt idx="125">
                  <c:v>42739</c:v>
                </c:pt>
                <c:pt idx="126">
                  <c:v>42740</c:v>
                </c:pt>
                <c:pt idx="127">
                  <c:v>42741</c:v>
                </c:pt>
                <c:pt idx="128">
                  <c:v>42742</c:v>
                </c:pt>
                <c:pt idx="129">
                  <c:v>42743</c:v>
                </c:pt>
                <c:pt idx="130">
                  <c:v>42744</c:v>
                </c:pt>
                <c:pt idx="131">
                  <c:v>42745</c:v>
                </c:pt>
                <c:pt idx="132">
                  <c:v>42746</c:v>
                </c:pt>
                <c:pt idx="133">
                  <c:v>42747</c:v>
                </c:pt>
                <c:pt idx="134">
                  <c:v>42748</c:v>
                </c:pt>
                <c:pt idx="135">
                  <c:v>42749</c:v>
                </c:pt>
                <c:pt idx="136">
                  <c:v>42750</c:v>
                </c:pt>
                <c:pt idx="137">
                  <c:v>42751</c:v>
                </c:pt>
                <c:pt idx="138">
                  <c:v>42752</c:v>
                </c:pt>
                <c:pt idx="139">
                  <c:v>42753</c:v>
                </c:pt>
                <c:pt idx="140">
                  <c:v>42754</c:v>
                </c:pt>
                <c:pt idx="141">
                  <c:v>42755</c:v>
                </c:pt>
                <c:pt idx="142">
                  <c:v>42756</c:v>
                </c:pt>
                <c:pt idx="143">
                  <c:v>42757</c:v>
                </c:pt>
                <c:pt idx="144">
                  <c:v>42758</c:v>
                </c:pt>
                <c:pt idx="145">
                  <c:v>42759</c:v>
                </c:pt>
                <c:pt idx="146">
                  <c:v>42760</c:v>
                </c:pt>
                <c:pt idx="147">
                  <c:v>42761</c:v>
                </c:pt>
                <c:pt idx="148">
                  <c:v>42762</c:v>
                </c:pt>
                <c:pt idx="149">
                  <c:v>42763</c:v>
                </c:pt>
                <c:pt idx="150">
                  <c:v>42764</c:v>
                </c:pt>
                <c:pt idx="151">
                  <c:v>42765</c:v>
                </c:pt>
                <c:pt idx="152">
                  <c:v>42766</c:v>
                </c:pt>
                <c:pt idx="153">
                  <c:v>42767</c:v>
                </c:pt>
                <c:pt idx="154">
                  <c:v>42768</c:v>
                </c:pt>
                <c:pt idx="155">
                  <c:v>42769</c:v>
                </c:pt>
                <c:pt idx="156">
                  <c:v>42770</c:v>
                </c:pt>
                <c:pt idx="157">
                  <c:v>42771</c:v>
                </c:pt>
                <c:pt idx="158">
                  <c:v>42772</c:v>
                </c:pt>
                <c:pt idx="159">
                  <c:v>42773</c:v>
                </c:pt>
                <c:pt idx="160">
                  <c:v>42774</c:v>
                </c:pt>
                <c:pt idx="161">
                  <c:v>42775</c:v>
                </c:pt>
                <c:pt idx="162">
                  <c:v>42776</c:v>
                </c:pt>
                <c:pt idx="163">
                  <c:v>42777</c:v>
                </c:pt>
                <c:pt idx="164">
                  <c:v>42778</c:v>
                </c:pt>
                <c:pt idx="165">
                  <c:v>42779</c:v>
                </c:pt>
                <c:pt idx="166">
                  <c:v>42780</c:v>
                </c:pt>
                <c:pt idx="167">
                  <c:v>42781</c:v>
                </c:pt>
                <c:pt idx="168">
                  <c:v>42782</c:v>
                </c:pt>
                <c:pt idx="169">
                  <c:v>42783</c:v>
                </c:pt>
                <c:pt idx="170">
                  <c:v>42784</c:v>
                </c:pt>
                <c:pt idx="171">
                  <c:v>42785</c:v>
                </c:pt>
                <c:pt idx="172">
                  <c:v>42786</c:v>
                </c:pt>
                <c:pt idx="173">
                  <c:v>42787</c:v>
                </c:pt>
                <c:pt idx="174">
                  <c:v>42788</c:v>
                </c:pt>
                <c:pt idx="175">
                  <c:v>42789</c:v>
                </c:pt>
                <c:pt idx="176">
                  <c:v>42790</c:v>
                </c:pt>
                <c:pt idx="177">
                  <c:v>42791</c:v>
                </c:pt>
                <c:pt idx="178">
                  <c:v>42792</c:v>
                </c:pt>
                <c:pt idx="179">
                  <c:v>42793</c:v>
                </c:pt>
                <c:pt idx="180">
                  <c:v>42794</c:v>
                </c:pt>
                <c:pt idx="181">
                  <c:v>42795</c:v>
                </c:pt>
                <c:pt idx="182">
                  <c:v>42796</c:v>
                </c:pt>
                <c:pt idx="183">
                  <c:v>42797</c:v>
                </c:pt>
                <c:pt idx="184">
                  <c:v>42798</c:v>
                </c:pt>
                <c:pt idx="185">
                  <c:v>42799</c:v>
                </c:pt>
                <c:pt idx="186">
                  <c:v>42800</c:v>
                </c:pt>
                <c:pt idx="187">
                  <c:v>42801</c:v>
                </c:pt>
                <c:pt idx="188">
                  <c:v>42802</c:v>
                </c:pt>
                <c:pt idx="189">
                  <c:v>42803</c:v>
                </c:pt>
                <c:pt idx="190">
                  <c:v>42804</c:v>
                </c:pt>
                <c:pt idx="191">
                  <c:v>42805</c:v>
                </c:pt>
                <c:pt idx="192">
                  <c:v>42806</c:v>
                </c:pt>
                <c:pt idx="193">
                  <c:v>42807</c:v>
                </c:pt>
                <c:pt idx="194">
                  <c:v>42808</c:v>
                </c:pt>
                <c:pt idx="195">
                  <c:v>42809</c:v>
                </c:pt>
                <c:pt idx="196">
                  <c:v>42810</c:v>
                </c:pt>
                <c:pt idx="197">
                  <c:v>42811</c:v>
                </c:pt>
                <c:pt idx="198">
                  <c:v>42812</c:v>
                </c:pt>
                <c:pt idx="199">
                  <c:v>42813</c:v>
                </c:pt>
                <c:pt idx="200">
                  <c:v>42814</c:v>
                </c:pt>
                <c:pt idx="201">
                  <c:v>42815</c:v>
                </c:pt>
                <c:pt idx="202">
                  <c:v>42816</c:v>
                </c:pt>
                <c:pt idx="203">
                  <c:v>42817</c:v>
                </c:pt>
                <c:pt idx="204">
                  <c:v>42818</c:v>
                </c:pt>
                <c:pt idx="205">
                  <c:v>42819</c:v>
                </c:pt>
                <c:pt idx="206">
                  <c:v>42820</c:v>
                </c:pt>
                <c:pt idx="207">
                  <c:v>42821</c:v>
                </c:pt>
                <c:pt idx="208">
                  <c:v>42822</c:v>
                </c:pt>
                <c:pt idx="209">
                  <c:v>42823</c:v>
                </c:pt>
                <c:pt idx="210">
                  <c:v>42824</c:v>
                </c:pt>
                <c:pt idx="211">
                  <c:v>42825</c:v>
                </c:pt>
                <c:pt idx="212">
                  <c:v>42826</c:v>
                </c:pt>
                <c:pt idx="213">
                  <c:v>42827</c:v>
                </c:pt>
                <c:pt idx="214">
                  <c:v>42828</c:v>
                </c:pt>
                <c:pt idx="215">
                  <c:v>42829</c:v>
                </c:pt>
                <c:pt idx="216">
                  <c:v>42830</c:v>
                </c:pt>
                <c:pt idx="217">
                  <c:v>42831</c:v>
                </c:pt>
                <c:pt idx="218">
                  <c:v>42832</c:v>
                </c:pt>
                <c:pt idx="219">
                  <c:v>42833</c:v>
                </c:pt>
                <c:pt idx="220">
                  <c:v>42834</c:v>
                </c:pt>
                <c:pt idx="221">
                  <c:v>42835</c:v>
                </c:pt>
                <c:pt idx="222">
                  <c:v>42836</c:v>
                </c:pt>
                <c:pt idx="223">
                  <c:v>42837</c:v>
                </c:pt>
                <c:pt idx="224">
                  <c:v>42838</c:v>
                </c:pt>
                <c:pt idx="225">
                  <c:v>42839</c:v>
                </c:pt>
                <c:pt idx="226">
                  <c:v>42840</c:v>
                </c:pt>
                <c:pt idx="227">
                  <c:v>42841</c:v>
                </c:pt>
                <c:pt idx="228">
                  <c:v>42842</c:v>
                </c:pt>
                <c:pt idx="229">
                  <c:v>42843</c:v>
                </c:pt>
                <c:pt idx="230">
                  <c:v>42844</c:v>
                </c:pt>
                <c:pt idx="231">
                  <c:v>42845</c:v>
                </c:pt>
                <c:pt idx="232">
                  <c:v>42846</c:v>
                </c:pt>
                <c:pt idx="233">
                  <c:v>42847</c:v>
                </c:pt>
                <c:pt idx="234">
                  <c:v>42848</c:v>
                </c:pt>
                <c:pt idx="235">
                  <c:v>42849</c:v>
                </c:pt>
                <c:pt idx="236">
                  <c:v>42850</c:v>
                </c:pt>
                <c:pt idx="237">
                  <c:v>42851</c:v>
                </c:pt>
                <c:pt idx="238">
                  <c:v>42852</c:v>
                </c:pt>
                <c:pt idx="239">
                  <c:v>42853</c:v>
                </c:pt>
                <c:pt idx="240">
                  <c:v>42854</c:v>
                </c:pt>
                <c:pt idx="241">
                  <c:v>42855</c:v>
                </c:pt>
                <c:pt idx="242">
                  <c:v>42856</c:v>
                </c:pt>
                <c:pt idx="243">
                  <c:v>42857</c:v>
                </c:pt>
                <c:pt idx="244">
                  <c:v>42858</c:v>
                </c:pt>
                <c:pt idx="245">
                  <c:v>42859</c:v>
                </c:pt>
                <c:pt idx="246">
                  <c:v>42860</c:v>
                </c:pt>
                <c:pt idx="247">
                  <c:v>42861</c:v>
                </c:pt>
                <c:pt idx="248">
                  <c:v>42862</c:v>
                </c:pt>
                <c:pt idx="249">
                  <c:v>42863</c:v>
                </c:pt>
                <c:pt idx="250">
                  <c:v>42864</c:v>
                </c:pt>
                <c:pt idx="251">
                  <c:v>42865</c:v>
                </c:pt>
                <c:pt idx="252">
                  <c:v>42866</c:v>
                </c:pt>
                <c:pt idx="253">
                  <c:v>42867</c:v>
                </c:pt>
                <c:pt idx="254">
                  <c:v>42868</c:v>
                </c:pt>
                <c:pt idx="255">
                  <c:v>42869</c:v>
                </c:pt>
                <c:pt idx="256">
                  <c:v>42870</c:v>
                </c:pt>
                <c:pt idx="257">
                  <c:v>42871</c:v>
                </c:pt>
                <c:pt idx="258">
                  <c:v>42872</c:v>
                </c:pt>
                <c:pt idx="259">
                  <c:v>42873</c:v>
                </c:pt>
                <c:pt idx="260">
                  <c:v>42874</c:v>
                </c:pt>
                <c:pt idx="261">
                  <c:v>42875</c:v>
                </c:pt>
                <c:pt idx="262">
                  <c:v>42876</c:v>
                </c:pt>
                <c:pt idx="263">
                  <c:v>42877</c:v>
                </c:pt>
                <c:pt idx="264">
                  <c:v>42878</c:v>
                </c:pt>
                <c:pt idx="265">
                  <c:v>42879</c:v>
                </c:pt>
                <c:pt idx="266">
                  <c:v>42880</c:v>
                </c:pt>
                <c:pt idx="267">
                  <c:v>42881</c:v>
                </c:pt>
                <c:pt idx="268">
                  <c:v>42882</c:v>
                </c:pt>
                <c:pt idx="269">
                  <c:v>42883</c:v>
                </c:pt>
                <c:pt idx="270">
                  <c:v>42884</c:v>
                </c:pt>
                <c:pt idx="271">
                  <c:v>42885</c:v>
                </c:pt>
                <c:pt idx="272">
                  <c:v>42886</c:v>
                </c:pt>
                <c:pt idx="273">
                  <c:v>42887</c:v>
                </c:pt>
                <c:pt idx="274">
                  <c:v>42888</c:v>
                </c:pt>
                <c:pt idx="275">
                  <c:v>42889</c:v>
                </c:pt>
                <c:pt idx="276">
                  <c:v>42890</c:v>
                </c:pt>
                <c:pt idx="277">
                  <c:v>42891</c:v>
                </c:pt>
                <c:pt idx="278">
                  <c:v>42892</c:v>
                </c:pt>
                <c:pt idx="279">
                  <c:v>42893</c:v>
                </c:pt>
                <c:pt idx="280">
                  <c:v>42894</c:v>
                </c:pt>
                <c:pt idx="281">
                  <c:v>42895</c:v>
                </c:pt>
                <c:pt idx="282">
                  <c:v>42896</c:v>
                </c:pt>
                <c:pt idx="283">
                  <c:v>42897</c:v>
                </c:pt>
                <c:pt idx="284">
                  <c:v>42898</c:v>
                </c:pt>
                <c:pt idx="285">
                  <c:v>42899</c:v>
                </c:pt>
                <c:pt idx="286">
                  <c:v>42900</c:v>
                </c:pt>
                <c:pt idx="287">
                  <c:v>42901</c:v>
                </c:pt>
                <c:pt idx="288">
                  <c:v>42902</c:v>
                </c:pt>
                <c:pt idx="289">
                  <c:v>42903</c:v>
                </c:pt>
                <c:pt idx="290">
                  <c:v>42904</c:v>
                </c:pt>
                <c:pt idx="291">
                  <c:v>42905</c:v>
                </c:pt>
                <c:pt idx="292">
                  <c:v>42906</c:v>
                </c:pt>
                <c:pt idx="293">
                  <c:v>42907</c:v>
                </c:pt>
                <c:pt idx="294">
                  <c:v>42908</c:v>
                </c:pt>
                <c:pt idx="295">
                  <c:v>42909</c:v>
                </c:pt>
                <c:pt idx="296">
                  <c:v>42910</c:v>
                </c:pt>
                <c:pt idx="297">
                  <c:v>42911</c:v>
                </c:pt>
                <c:pt idx="298">
                  <c:v>42912</c:v>
                </c:pt>
                <c:pt idx="299">
                  <c:v>42913</c:v>
                </c:pt>
                <c:pt idx="300">
                  <c:v>42914</c:v>
                </c:pt>
                <c:pt idx="301">
                  <c:v>42915</c:v>
                </c:pt>
                <c:pt idx="302">
                  <c:v>42916</c:v>
                </c:pt>
                <c:pt idx="303">
                  <c:v>42917</c:v>
                </c:pt>
                <c:pt idx="304">
                  <c:v>42918</c:v>
                </c:pt>
                <c:pt idx="305">
                  <c:v>42919</c:v>
                </c:pt>
                <c:pt idx="306">
                  <c:v>42920</c:v>
                </c:pt>
                <c:pt idx="307">
                  <c:v>42921</c:v>
                </c:pt>
                <c:pt idx="308">
                  <c:v>42922</c:v>
                </c:pt>
                <c:pt idx="309">
                  <c:v>42923</c:v>
                </c:pt>
                <c:pt idx="310">
                  <c:v>42924</c:v>
                </c:pt>
                <c:pt idx="311">
                  <c:v>42925</c:v>
                </c:pt>
                <c:pt idx="312">
                  <c:v>42926</c:v>
                </c:pt>
                <c:pt idx="313">
                  <c:v>42927</c:v>
                </c:pt>
                <c:pt idx="314">
                  <c:v>42928</c:v>
                </c:pt>
                <c:pt idx="315">
                  <c:v>42929</c:v>
                </c:pt>
                <c:pt idx="316">
                  <c:v>42930</c:v>
                </c:pt>
                <c:pt idx="317">
                  <c:v>42931</c:v>
                </c:pt>
                <c:pt idx="318">
                  <c:v>42932</c:v>
                </c:pt>
                <c:pt idx="319">
                  <c:v>42933</c:v>
                </c:pt>
                <c:pt idx="320">
                  <c:v>42934</c:v>
                </c:pt>
                <c:pt idx="321">
                  <c:v>42935</c:v>
                </c:pt>
                <c:pt idx="322">
                  <c:v>42936</c:v>
                </c:pt>
                <c:pt idx="323">
                  <c:v>42937</c:v>
                </c:pt>
                <c:pt idx="324">
                  <c:v>42938</c:v>
                </c:pt>
                <c:pt idx="325">
                  <c:v>42939</c:v>
                </c:pt>
                <c:pt idx="326">
                  <c:v>42940</c:v>
                </c:pt>
                <c:pt idx="327">
                  <c:v>42941</c:v>
                </c:pt>
                <c:pt idx="328">
                  <c:v>42942</c:v>
                </c:pt>
                <c:pt idx="329">
                  <c:v>42943</c:v>
                </c:pt>
                <c:pt idx="330">
                  <c:v>42944</c:v>
                </c:pt>
                <c:pt idx="331">
                  <c:v>42945</c:v>
                </c:pt>
                <c:pt idx="332">
                  <c:v>42946</c:v>
                </c:pt>
                <c:pt idx="333">
                  <c:v>42947</c:v>
                </c:pt>
              </c:numCache>
            </c:numRef>
          </c:cat>
          <c:val>
            <c:numRef>
              <c:f>Hárok1!$G$2:$G$335</c:f>
              <c:numCache>
                <c:formatCode>General</c:formatCode>
                <c:ptCount val="33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274B-498D-A771-5CC0AFE94E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89290240"/>
        <c:axId val="89291776"/>
      </c:barChart>
      <c:dateAx>
        <c:axId val="89290240"/>
        <c:scaling>
          <c:orientation val="minMax"/>
          <c:max val="43647"/>
          <c:min val="43344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89291776"/>
        <c:crosses val="autoZero"/>
        <c:auto val="1"/>
        <c:lblOffset val="100"/>
        <c:baseTimeUnit val="days"/>
        <c:majorUnit val="1"/>
        <c:majorTimeUnit val="months"/>
      </c:dateAx>
      <c:valAx>
        <c:axId val="89291776"/>
        <c:scaling>
          <c:orientation val="minMax"/>
          <c:max val="1"/>
        </c:scaling>
        <c:delete val="1"/>
        <c:axPos val="l"/>
        <c:numFmt formatCode="General" sourceLinked="1"/>
        <c:majorTickMark val="none"/>
        <c:minorTickMark val="none"/>
        <c:tickLblPos val="nextTo"/>
        <c:crossAx val="892902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SR!$D$2</c:f>
              <c:strCache>
                <c:ptCount val="1"/>
                <c:pt idx="0">
                  <c:v>Dôležitosť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SR!$C$3:$C$16</c:f>
              <c:strCache>
                <c:ptCount val="14"/>
                <c:pt idx="0">
                  <c:v>Fyzické predpoklady (sila, výdrž)</c:v>
                </c:pt>
                <c:pt idx="1">
                  <c:v>Odborné vedomosti potrebné k povolaniu</c:v>
                </c:pt>
                <c:pt idx="2">
                  <c:v>Schopnosť použiť odborné vedomosti v praxi</c:v>
                </c:pt>
                <c:pt idx="3">
                  <c:v>Počítačové zručnosti</c:v>
                </c:pt>
                <c:pt idx="4">
                  <c:v>Komunikačné zručnosti</c:v>
                </c:pt>
                <c:pt idx="5">
                  <c:v>Jazykové zručnosti (cudzie jazyky)</c:v>
                </c:pt>
                <c:pt idx="6">
                  <c:v>Kritické myslenie</c:v>
                </c:pt>
                <c:pt idx="7">
                  <c:v>Analytické myslenie</c:v>
                </c:pt>
                <c:pt idx="8">
                  <c:v>Tvorivosť</c:v>
                </c:pt>
                <c:pt idx="9">
                  <c:v>Manažérske zručnosti </c:v>
                </c:pt>
                <c:pt idx="10">
                  <c:v>Schopnosť pracovať v tíme</c:v>
                </c:pt>
                <c:pt idx="11">
                  <c:v>Schopnosť pracovať samostatne</c:v>
                </c:pt>
                <c:pt idx="12">
                  <c:v>Schopnosť riešiť problémy</c:v>
                </c:pt>
                <c:pt idx="13">
                  <c:v>Schopnosť prispôsobiť sa zmenám</c:v>
                </c:pt>
              </c:strCache>
            </c:strRef>
          </c:cat>
          <c:val>
            <c:numRef>
              <c:f>SR!$D$3:$D$16</c:f>
              <c:numCache>
                <c:formatCode>General</c:formatCode>
                <c:ptCount val="14"/>
                <c:pt idx="0">
                  <c:v>3.3082240212348601</c:v>
                </c:pt>
                <c:pt idx="1">
                  <c:v>3.8564304796353399</c:v>
                </c:pt>
                <c:pt idx="2">
                  <c:v>3.90901047216849</c:v>
                </c:pt>
                <c:pt idx="3">
                  <c:v>3.201112531458</c:v>
                </c:pt>
                <c:pt idx="4">
                  <c:v>3.60923486161483</c:v>
                </c:pt>
                <c:pt idx="5">
                  <c:v>2.4650473169623801</c:v>
                </c:pt>
                <c:pt idx="6">
                  <c:v>3.0780558636144502</c:v>
                </c:pt>
                <c:pt idx="7">
                  <c:v>3.1871971137463002</c:v>
                </c:pt>
                <c:pt idx="8">
                  <c:v>2.85441380419591</c:v>
                </c:pt>
                <c:pt idx="9">
                  <c:v>2.37834152036449</c:v>
                </c:pt>
                <c:pt idx="10">
                  <c:v>4.0433966500097203</c:v>
                </c:pt>
                <c:pt idx="11">
                  <c:v>4.1445934839069096</c:v>
                </c:pt>
                <c:pt idx="12">
                  <c:v>3.9328179854694798</c:v>
                </c:pt>
                <c:pt idx="13">
                  <c:v>4.0382519176188003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39F-4A0B-8DB8-33C001743C3C}"/>
            </c:ext>
          </c:extLst>
        </c:ser>
        <c:ser>
          <c:idx val="1"/>
          <c:order val="1"/>
          <c:tx>
            <c:strRef>
              <c:f>SR!$E$2</c:f>
              <c:strCache>
                <c:ptCount val="1"/>
                <c:pt idx="0">
                  <c:v>Úroveň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cat>
            <c:strRef>
              <c:f>SR!$C$3:$C$16</c:f>
              <c:strCache>
                <c:ptCount val="14"/>
                <c:pt idx="0">
                  <c:v>Fyzické predpoklady (sila, výdrž)</c:v>
                </c:pt>
                <c:pt idx="1">
                  <c:v>Odborné vedomosti potrebné k povolaniu</c:v>
                </c:pt>
                <c:pt idx="2">
                  <c:v>Schopnosť použiť odborné vedomosti v praxi</c:v>
                </c:pt>
                <c:pt idx="3">
                  <c:v>Počítačové zručnosti</c:v>
                </c:pt>
                <c:pt idx="4">
                  <c:v>Komunikačné zručnosti</c:v>
                </c:pt>
                <c:pt idx="5">
                  <c:v>Jazykové zručnosti (cudzie jazyky)</c:v>
                </c:pt>
                <c:pt idx="6">
                  <c:v>Kritické myslenie</c:v>
                </c:pt>
                <c:pt idx="7">
                  <c:v>Analytické myslenie</c:v>
                </c:pt>
                <c:pt idx="8">
                  <c:v>Tvorivosť</c:v>
                </c:pt>
                <c:pt idx="9">
                  <c:v>Manažérske zručnosti </c:v>
                </c:pt>
                <c:pt idx="10">
                  <c:v>Schopnosť pracovať v tíme</c:v>
                </c:pt>
                <c:pt idx="11">
                  <c:v>Schopnosť pracovať samostatne</c:v>
                </c:pt>
                <c:pt idx="12">
                  <c:v>Schopnosť riešiť problémy</c:v>
                </c:pt>
                <c:pt idx="13">
                  <c:v>Schopnosť prispôsobiť sa zmenám</c:v>
                </c:pt>
              </c:strCache>
            </c:strRef>
          </c:cat>
          <c:val>
            <c:numRef>
              <c:f>SR!$E$3:$E$16</c:f>
              <c:numCache>
                <c:formatCode>General</c:formatCode>
                <c:ptCount val="14"/>
                <c:pt idx="0">
                  <c:v>3.0440180119037099</c:v>
                </c:pt>
                <c:pt idx="1">
                  <c:v>3.1740621281697998</c:v>
                </c:pt>
                <c:pt idx="2">
                  <c:v>3.1053685478660098</c:v>
                </c:pt>
                <c:pt idx="3">
                  <c:v>3.0782291243383599</c:v>
                </c:pt>
                <c:pt idx="4">
                  <c:v>3.18374530361152</c:v>
                </c:pt>
                <c:pt idx="5">
                  <c:v>2.5165740857986001</c:v>
                </c:pt>
                <c:pt idx="6">
                  <c:v>2.55643109615961</c:v>
                </c:pt>
                <c:pt idx="7">
                  <c:v>2.68525742031377</c:v>
                </c:pt>
                <c:pt idx="8">
                  <c:v>2.63291676595437</c:v>
                </c:pt>
                <c:pt idx="9">
                  <c:v>2.1983252368428801</c:v>
                </c:pt>
                <c:pt idx="10">
                  <c:v>3.4250995631966901</c:v>
                </c:pt>
                <c:pt idx="11">
                  <c:v>3.36941397625441</c:v>
                </c:pt>
                <c:pt idx="12">
                  <c:v>3.1632581021688502</c:v>
                </c:pt>
                <c:pt idx="13">
                  <c:v>3.28803953110627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39F-4A0B-8DB8-33C001743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867072"/>
        <c:axId val="32868992"/>
      </c:lineChart>
      <c:catAx>
        <c:axId val="3286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32868992"/>
        <c:crosses val="autoZero"/>
        <c:auto val="1"/>
        <c:lblAlgn val="ctr"/>
        <c:lblOffset val="100"/>
        <c:noMultiLvlLbl val="0"/>
      </c:catAx>
      <c:valAx>
        <c:axId val="32868992"/>
        <c:scaling>
          <c:orientation val="minMax"/>
          <c:max val="5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3286707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247171332985513"/>
          <c:y val="8.339763268924532E-3"/>
          <c:w val="0.21123024685991218"/>
          <c:h val="9.16268557888573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/>
      </a:pPr>
      <a:endParaRPr lang="sk-SK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 mil</a:t>
            </a:r>
            <a:r>
              <a:rPr lang="sk-SK"/>
              <a:t>iónoch</a:t>
            </a:r>
          </a:p>
        </c:rich>
      </c:tx>
      <c:layout>
        <c:manualLayout>
          <c:xMode val="edge"/>
          <c:yMode val="edge"/>
          <c:x val="0.28303030303030302"/>
          <c:y val="1.725997647025779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5473269049924916"/>
          <c:y val="0.10763044986022137"/>
          <c:w val="0.60869201510239024"/>
          <c:h val="0.7356587036715730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6405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8B-4151-8A85-0F9C02F3F72F}"/>
              </c:ext>
            </c:extLst>
          </c:dPt>
          <c:dLbls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0">
                <a:spAutoFit/>
              </a:bodyPr>
              <a:lstStyle/>
              <a:p>
                <a:pPr algn="ctr"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downArrowCallou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perspektíva!$B$59</c:f>
              <c:strCache>
                <c:ptCount val="1"/>
                <c:pt idx="0">
                  <c:v>Stopa 2019</c:v>
                </c:pt>
              </c:strCache>
            </c:strRef>
          </c:cat>
          <c:val>
            <c:numRef>
              <c:f>perspektíva!$C$59</c:f>
              <c:numCache>
                <c:formatCode>_-* #,##0_-;\-* #,##0_-;_-* "-"??_-;_-@_-</c:formatCode>
                <c:ptCount val="1"/>
                <c:pt idx="0">
                  <c:v>2664000000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48B-4151-8A85-0F9C02F3F72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0"/>
        <c:overlap val="-27"/>
        <c:axId val="104002304"/>
        <c:axId val="104005632"/>
      </c:barChart>
      <c:catAx>
        <c:axId val="10400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4005632"/>
        <c:crosses val="autoZero"/>
        <c:auto val="1"/>
        <c:lblAlgn val="ctr"/>
        <c:lblOffset val="100"/>
        <c:noMultiLvlLbl val="0"/>
      </c:catAx>
      <c:valAx>
        <c:axId val="10400563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104002304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Počet údajov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0685811296007521E-2"/>
          <c:y val="0.12656427987544649"/>
          <c:w val="0.7871731714452852"/>
          <c:h val="0.77865914828253813"/>
        </c:manualLayout>
      </c:layout>
      <c:lineChart>
        <c:grouping val="standard"/>
        <c:varyColors val="0"/>
        <c:ser>
          <c:idx val="0"/>
          <c:order val="0"/>
          <c:tx>
            <c:strRef>
              <c:f>perspektíva!$C$9</c:f>
              <c:strCache>
                <c:ptCount val="1"/>
                <c:pt idx="0">
                  <c:v>údaje</c:v>
                </c:pt>
              </c:strCache>
            </c:strRef>
          </c:tx>
          <c:spPr>
            <a:ln w="28575" cap="rnd">
              <a:solidFill>
                <a:srgbClr val="16405A"/>
              </a:solidFill>
              <a:round/>
            </a:ln>
            <a:effectLst/>
          </c:spPr>
          <c:marker>
            <c:symbol val="none"/>
          </c:marker>
          <c:cat>
            <c:numRef>
              <c:f>perspektíva!$B$10:$B$21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perspektíva!$C$10:$C$21</c:f>
              <c:numCache>
                <c:formatCode>_-* #,##0_-;\-* #,##0_-;_-* "-"??_-;_-@_-</c:formatCode>
                <c:ptCount val="12"/>
                <c:pt idx="0">
                  <c:v>2664000000</c:v>
                </c:pt>
                <c:pt idx="1">
                  <c:v>7272720000</c:v>
                </c:pt>
                <c:pt idx="2">
                  <c:v>13826160000</c:v>
                </c:pt>
                <c:pt idx="3">
                  <c:v>22324320000</c:v>
                </c:pt>
                <c:pt idx="4">
                  <c:v>32767200000</c:v>
                </c:pt>
                <c:pt idx="5">
                  <c:v>45154800000</c:v>
                </c:pt>
                <c:pt idx="6">
                  <c:v>59487120000</c:v>
                </c:pt>
                <c:pt idx="7">
                  <c:v>75764160000</c:v>
                </c:pt>
                <c:pt idx="8">
                  <c:v>93985920000</c:v>
                </c:pt>
                <c:pt idx="9">
                  <c:v>114152400000</c:v>
                </c:pt>
                <c:pt idx="10">
                  <c:v>136263600000</c:v>
                </c:pt>
                <c:pt idx="11">
                  <c:v>160319520000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D5B-4DD5-9E0B-CCD69E9279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034688"/>
        <c:axId val="104036224"/>
      </c:lineChart>
      <c:catAx>
        <c:axId val="10403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4036224"/>
        <c:crosses val="autoZero"/>
        <c:auto val="1"/>
        <c:lblAlgn val="ctr"/>
        <c:lblOffset val="100"/>
        <c:noMultiLvlLbl val="0"/>
      </c:catAx>
      <c:valAx>
        <c:axId val="104036224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4034688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0.95112715939445192"/>
                <c:y val="0.33265658882894233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sk-SK"/>
                    <a:t>Milióny údajov</a:t>
                  </a:r>
                </a:p>
              </c:rich>
            </c:tx>
            <c:spPr>
              <a:noFill/>
              <a:ln>
                <a:noFill/>
              </a:ln>
              <a:effectLst/>
            </c:sp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sk-SK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376212849079981E-2"/>
          <c:y val="4.8493640661004485E-2"/>
          <c:w val="0.9286718819876667"/>
          <c:h val="0.709691695746698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84BF4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8D-4FDE-BA37-839769C673EF}"/>
              </c:ext>
            </c:extLst>
          </c:dPt>
          <c:dLbls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downArrowCallou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perspektíva!$B$56:$B$58</c:f>
              <c:strCache>
                <c:ptCount val="3"/>
                <c:pt idx="0">
                  <c:v>VZPS rok 
(4x štvrťrok)</c:v>
                </c:pt>
                <c:pt idx="1">
                  <c:v>Počet SMS 
za celý deň
počas Silvestra 
v SR</c:v>
                </c:pt>
                <c:pt idx="2">
                  <c:v>ISCP rok 
(4x štvrťrok)</c:v>
                </c:pt>
              </c:strCache>
            </c:strRef>
          </c:cat>
          <c:val>
            <c:numRef>
              <c:f>perspektíva!$C$56:$C$58</c:f>
              <c:numCache>
                <c:formatCode>_-* #,##0_-;\-* #,##0_-;_-* "-"??_-;_-@_-</c:formatCode>
                <c:ptCount val="3"/>
                <c:pt idx="0">
                  <c:v>8000000</c:v>
                </c:pt>
                <c:pt idx="1">
                  <c:v>35000000</c:v>
                </c:pt>
                <c:pt idx="2">
                  <c:v>452910072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C8D-4FDE-BA37-839769C673E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4061184"/>
        <c:axId val="104068608"/>
      </c:barChart>
      <c:catAx>
        <c:axId val="104061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4068608"/>
        <c:crosses val="autoZero"/>
        <c:auto val="1"/>
        <c:lblAlgn val="ctr"/>
        <c:lblOffset val="100"/>
        <c:noMultiLvlLbl val="0"/>
      </c:catAx>
      <c:valAx>
        <c:axId val="104068608"/>
        <c:scaling>
          <c:orientation val="minMax"/>
          <c:max val="3000000000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104061184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skola_odbor!$E$6</c:f>
              <c:strCache>
                <c:ptCount val="1"/>
                <c:pt idx="0">
                  <c:v>Zamestnaní</c:v>
                </c:pt>
              </c:strCache>
            </c:strRef>
          </c:tx>
          <c:spPr>
            <a:solidFill>
              <a:srgbClr val="FEC230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skola_odbor!$E$7:$E$50</c:f>
              <c:numCache>
                <c:formatCode>General</c:formatCode>
                <c:ptCount val="44"/>
                <c:pt idx="0">
                  <c:v>17</c:v>
                </c:pt>
                <c:pt idx="1">
                  <c:v>17</c:v>
                </c:pt>
                <c:pt idx="2">
                  <c:v>17</c:v>
                </c:pt>
                <c:pt idx="3">
                  <c:v>17</c:v>
                </c:pt>
                <c:pt idx="4">
                  <c:v>17</c:v>
                </c:pt>
                <c:pt idx="5">
                  <c:v>16</c:v>
                </c:pt>
                <c:pt idx="6">
                  <c:v>16</c:v>
                </c:pt>
                <c:pt idx="7">
                  <c:v>16</c:v>
                </c:pt>
                <c:pt idx="8">
                  <c:v>16</c:v>
                </c:pt>
                <c:pt idx="9">
                  <c:v>15</c:v>
                </c:pt>
                <c:pt idx="10">
                  <c:v>15</c:v>
                </c:pt>
                <c:pt idx="11">
                  <c:v>16</c:v>
                </c:pt>
                <c:pt idx="12">
                  <c:v>16</c:v>
                </c:pt>
                <c:pt idx="13">
                  <c:v>16</c:v>
                </c:pt>
                <c:pt idx="14">
                  <c:v>16</c:v>
                </c:pt>
                <c:pt idx="15">
                  <c:v>16</c:v>
                </c:pt>
                <c:pt idx="16">
                  <c:v>16</c:v>
                </c:pt>
                <c:pt idx="17">
                  <c:v>16</c:v>
                </c:pt>
                <c:pt idx="18">
                  <c:v>18</c:v>
                </c:pt>
                <c:pt idx="19">
                  <c:v>18</c:v>
                </c:pt>
                <c:pt idx="20">
                  <c:v>18</c:v>
                </c:pt>
                <c:pt idx="21">
                  <c:v>18</c:v>
                </c:pt>
                <c:pt idx="22">
                  <c:v>18</c:v>
                </c:pt>
                <c:pt idx="23">
                  <c:v>19</c:v>
                </c:pt>
                <c:pt idx="24">
                  <c:v>19</c:v>
                </c:pt>
                <c:pt idx="25">
                  <c:v>19</c:v>
                </c:pt>
                <c:pt idx="26">
                  <c:v>19</c:v>
                </c:pt>
                <c:pt idx="27">
                  <c:v>19</c:v>
                </c:pt>
                <c:pt idx="28">
                  <c:v>19</c:v>
                </c:pt>
                <c:pt idx="29">
                  <c:v>19</c:v>
                </c:pt>
                <c:pt idx="30">
                  <c:v>19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9CC-4AFC-855A-BBFC5AFC7085}"/>
            </c:ext>
          </c:extLst>
        </c:ser>
        <c:ser>
          <c:idx val="1"/>
          <c:order val="1"/>
          <c:tx>
            <c:strRef>
              <c:f>skola_odbor!$F$6</c:f>
              <c:strCache>
                <c:ptCount val="1"/>
                <c:pt idx="0">
                  <c:v>Pracujúci na dohodu</c:v>
                </c:pt>
              </c:strCache>
            </c:strRef>
          </c:tx>
          <c:spPr>
            <a:solidFill>
              <a:srgbClr val="3BB6D4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skola_odbor!$F$7:$F$50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9CC-4AFC-855A-BBFC5AFC7085}"/>
            </c:ext>
          </c:extLst>
        </c:ser>
        <c:ser>
          <c:idx val="2"/>
          <c:order val="2"/>
          <c:tx>
            <c:strRef>
              <c:f>skola_odbor!$G$6</c:f>
              <c:strCache>
                <c:ptCount val="1"/>
                <c:pt idx="0">
                  <c:v>Nezamestnaní</c:v>
                </c:pt>
              </c:strCache>
            </c:strRef>
          </c:tx>
          <c:spPr>
            <a:solidFill>
              <a:srgbClr val="164059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skola_odbor!$G$7:$G$50</c:f>
              <c:numCache>
                <c:formatCode>General</c:formatCode>
                <c:ptCount val="44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9CC-4AFC-855A-BBFC5AFC7085}"/>
            </c:ext>
          </c:extLst>
        </c:ser>
        <c:ser>
          <c:idx val="3"/>
          <c:order val="3"/>
          <c:tx>
            <c:strRef>
              <c:f>skola_odbor!$H$6</c:f>
              <c:strCache>
                <c:ptCount val="1"/>
                <c:pt idx="0">
                  <c:v>Nezamestnaní + dohoda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skola_odbor!$H$7:$H$50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9CC-4AFC-855A-BBFC5AFC7085}"/>
            </c:ext>
          </c:extLst>
        </c:ser>
        <c:ser>
          <c:idx val="4"/>
          <c:order val="4"/>
          <c:tx>
            <c:strRef>
              <c:f>skola_odbor!$I$6</c:f>
              <c:strCache>
                <c:ptCount val="1"/>
                <c:pt idx="0">
                  <c:v>SZČO</c:v>
                </c:pt>
              </c:strCache>
            </c:strRef>
          </c:tx>
          <c:spPr>
            <a:solidFill>
              <a:srgbClr val="5BF1ED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skola_odbor!$I$7:$I$50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9CC-4AFC-855A-BBFC5AFC7085}"/>
            </c:ext>
          </c:extLst>
        </c:ser>
        <c:ser>
          <c:idx val="5"/>
          <c:order val="5"/>
          <c:tx>
            <c:strRef>
              <c:f>skola_odbor!$J$6</c:f>
              <c:strCache>
                <c:ptCount val="1"/>
                <c:pt idx="0">
                  <c:v>Materská/rodičovská</c:v>
                </c:pt>
              </c:strCache>
            </c:strRef>
          </c:tx>
          <c:spPr>
            <a:solidFill>
              <a:srgbClr val="5F2D24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skola_odbor!$J$7:$J$50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9CC-4AFC-855A-BBFC5AFC7085}"/>
            </c:ext>
          </c:extLst>
        </c:ser>
        <c:ser>
          <c:idx val="6"/>
          <c:order val="6"/>
          <c:tx>
            <c:strRef>
              <c:f>skola_odbor!$K$6</c:f>
              <c:strCache>
                <c:ptCount val="1"/>
                <c:pt idx="0">
                  <c:v>Mimo evidencie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skola_odbor!$K$7:$K$50</c:f>
              <c:numCache>
                <c:formatCode>General</c:formatCode>
                <c:ptCount val="44"/>
                <c:pt idx="0">
                  <c:v>3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5</c:v>
                </c:pt>
                <c:pt idx="10">
                  <c:v>5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9CC-4AFC-855A-BBFC5AFC7085}"/>
            </c:ext>
          </c:extLst>
        </c:ser>
        <c:ser>
          <c:idx val="7"/>
          <c:order val="7"/>
          <c:tx>
            <c:strRef>
              <c:f>skola_odbor!$L$6</c:f>
              <c:strCache>
                <c:ptCount val="1"/>
                <c:pt idx="0">
                  <c:v>Pokračujúci na SŠ</c:v>
                </c:pt>
              </c:strCache>
            </c:strRef>
          </c:tx>
          <c:spPr>
            <a:solidFill>
              <a:srgbClr val="FF8C9B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skola_odbor!$L$7:$L$50</c:f>
              <c:numCache>
                <c:formatCode>General</c:formatCode>
                <c:ptCount val="4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9CC-4AFC-855A-BBFC5AFC7085}"/>
            </c:ext>
          </c:extLst>
        </c:ser>
        <c:ser>
          <c:idx val="8"/>
          <c:order val="8"/>
          <c:tx>
            <c:strRef>
              <c:f>skola_odbor!$M$6</c:f>
              <c:strCache>
                <c:ptCount val="1"/>
                <c:pt idx="0">
                  <c:v>Pokračujúci na VŠ</c:v>
                </c:pt>
              </c:strCache>
            </c:strRef>
          </c:tx>
          <c:spPr>
            <a:solidFill>
              <a:srgbClr val="CF011B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skola_odbor!$M$7:$M$50</c:f>
              <c:numCache>
                <c:formatCode>General</c:formatCode>
                <c:ptCount val="44"/>
                <c:pt idx="0">
                  <c:v>11</c:v>
                </c:pt>
                <c:pt idx="1">
                  <c:v>11</c:v>
                </c:pt>
                <c:pt idx="2">
                  <c:v>11</c:v>
                </c:pt>
                <c:pt idx="3">
                  <c:v>11</c:v>
                </c:pt>
                <c:pt idx="4">
                  <c:v>11</c:v>
                </c:pt>
                <c:pt idx="5">
                  <c:v>11</c:v>
                </c:pt>
                <c:pt idx="6">
                  <c:v>11</c:v>
                </c:pt>
                <c:pt idx="7">
                  <c:v>11</c:v>
                </c:pt>
                <c:pt idx="8">
                  <c:v>11</c:v>
                </c:pt>
                <c:pt idx="9">
                  <c:v>11</c:v>
                </c:pt>
                <c:pt idx="10">
                  <c:v>11</c:v>
                </c:pt>
                <c:pt idx="11">
                  <c:v>10</c:v>
                </c:pt>
                <c:pt idx="12">
                  <c:v>8</c:v>
                </c:pt>
                <c:pt idx="13">
                  <c:v>8</c:v>
                </c:pt>
                <c:pt idx="14">
                  <c:v>8</c:v>
                </c:pt>
                <c:pt idx="15">
                  <c:v>8</c:v>
                </c:pt>
                <c:pt idx="16">
                  <c:v>9</c:v>
                </c:pt>
                <c:pt idx="17">
                  <c:v>9</c:v>
                </c:pt>
                <c:pt idx="18">
                  <c:v>8</c:v>
                </c:pt>
                <c:pt idx="19">
                  <c:v>8</c:v>
                </c:pt>
                <c:pt idx="20">
                  <c:v>8</c:v>
                </c:pt>
                <c:pt idx="21">
                  <c:v>8</c:v>
                </c:pt>
                <c:pt idx="22">
                  <c:v>8</c:v>
                </c:pt>
                <c:pt idx="23">
                  <c:v>8</c:v>
                </c:pt>
                <c:pt idx="24">
                  <c:v>8</c:v>
                </c:pt>
                <c:pt idx="25">
                  <c:v>8</c:v>
                </c:pt>
                <c:pt idx="26">
                  <c:v>8</c:v>
                </c:pt>
                <c:pt idx="27">
                  <c:v>8</c:v>
                </c:pt>
                <c:pt idx="28">
                  <c:v>8</c:v>
                </c:pt>
                <c:pt idx="29">
                  <c:v>8</c:v>
                </c:pt>
                <c:pt idx="30">
                  <c:v>8</c:v>
                </c:pt>
                <c:pt idx="31">
                  <c:v>8</c:v>
                </c:pt>
                <c:pt idx="32">
                  <c:v>8</c:v>
                </c:pt>
                <c:pt idx="33">
                  <c:v>8</c:v>
                </c:pt>
                <c:pt idx="34">
                  <c:v>8</c:v>
                </c:pt>
                <c:pt idx="35">
                  <c:v>8</c:v>
                </c:pt>
                <c:pt idx="36">
                  <c:v>8</c:v>
                </c:pt>
                <c:pt idx="37">
                  <c:v>8</c:v>
                </c:pt>
                <c:pt idx="38">
                  <c:v>8</c:v>
                </c:pt>
                <c:pt idx="39">
                  <c:v>8</c:v>
                </c:pt>
                <c:pt idx="40">
                  <c:v>8</c:v>
                </c:pt>
                <c:pt idx="41">
                  <c:v>8</c:v>
                </c:pt>
                <c:pt idx="42">
                  <c:v>8</c:v>
                </c:pt>
                <c:pt idx="4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9CC-4AFC-855A-BBFC5AFC7085}"/>
            </c:ext>
          </c:extLst>
        </c:ser>
        <c:ser>
          <c:idx val="9"/>
          <c:order val="9"/>
          <c:tx>
            <c:strRef>
              <c:f>skola_odbor!$N$6</c:f>
              <c:strCache>
                <c:ptCount val="1"/>
                <c:pt idx="0">
                  <c:v>Pokračujúci na SŠ v zahraničí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 w="25400"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skola_odbor!$N$7:$N$50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D9CC-4AFC-855A-BBFC5AFC7085}"/>
            </c:ext>
          </c:extLst>
        </c:ser>
        <c:ser>
          <c:idx val="10"/>
          <c:order val="10"/>
          <c:tx>
            <c:strRef>
              <c:f>skola_odbor!$O$6</c:f>
              <c:strCache>
                <c:ptCount val="1"/>
                <c:pt idx="0">
                  <c:v>Pokračujúci na VŠ v zahraničí</c:v>
                </c:pt>
              </c:strCache>
            </c:strRef>
          </c:tx>
          <c:spPr>
            <a:solidFill>
              <a:srgbClr val="649232"/>
            </a:solidFill>
            <a:ln w="25400"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skola_odbor!$O$7:$O$50</c:f>
              <c:numCache>
                <c:formatCode>General</c:formatCode>
                <c:ptCount val="4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D9CC-4AFC-855A-BBFC5AFC70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327424"/>
        <c:axId val="106337408"/>
      </c:areaChart>
      <c:dateAx>
        <c:axId val="10632742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6337408"/>
        <c:crosses val="autoZero"/>
        <c:auto val="1"/>
        <c:lblOffset val="100"/>
        <c:baseTimeUnit val="months"/>
      </c:dateAx>
      <c:valAx>
        <c:axId val="106337408"/>
        <c:scaling>
          <c:orientation val="minMax"/>
          <c:max val="35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1100">
                    <a:solidFill>
                      <a:sysClr val="windowText" lastClr="000000"/>
                    </a:solidFill>
                  </a:rPr>
                  <a:t>Počet absolventov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63274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081727944856152"/>
          <c:y val="6.1862676615296819E-2"/>
          <c:w val="0.18918272055143842"/>
          <c:h val="0.828289722222222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1"/>
          <c:order val="0"/>
          <c:tx>
            <c:strRef>
              <c:f>skola_odbor!$S$6</c:f>
              <c:strCache>
                <c:ptCount val="1"/>
                <c:pt idx="0">
                  <c:v>optimálne</c:v>
                </c:pt>
              </c:strCache>
            </c:strRef>
          </c:tx>
          <c:spPr>
            <a:solidFill>
              <a:srgbClr val="225373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skola_odbor!$S$7:$S$50</c:f>
              <c:numCache>
                <c:formatCode>General</c:formatCode>
                <c:ptCount val="44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7</c:v>
                </c:pt>
                <c:pt idx="19">
                  <c:v>7</c:v>
                </c:pt>
                <c:pt idx="20">
                  <c:v>7</c:v>
                </c:pt>
                <c:pt idx="21">
                  <c:v>7</c:v>
                </c:pt>
                <c:pt idx="22">
                  <c:v>7</c:v>
                </c:pt>
                <c:pt idx="23">
                  <c:v>7</c:v>
                </c:pt>
                <c:pt idx="24">
                  <c:v>7</c:v>
                </c:pt>
                <c:pt idx="25">
                  <c:v>7</c:v>
                </c:pt>
                <c:pt idx="26">
                  <c:v>7</c:v>
                </c:pt>
                <c:pt idx="27">
                  <c:v>7</c:v>
                </c:pt>
                <c:pt idx="28">
                  <c:v>7</c:v>
                </c:pt>
                <c:pt idx="29">
                  <c:v>7</c:v>
                </c:pt>
                <c:pt idx="30">
                  <c:v>7</c:v>
                </c:pt>
                <c:pt idx="31">
                  <c:v>8</c:v>
                </c:pt>
                <c:pt idx="32">
                  <c:v>8</c:v>
                </c:pt>
                <c:pt idx="33">
                  <c:v>8</c:v>
                </c:pt>
                <c:pt idx="34">
                  <c:v>8</c:v>
                </c:pt>
                <c:pt idx="35">
                  <c:v>9</c:v>
                </c:pt>
                <c:pt idx="36">
                  <c:v>9</c:v>
                </c:pt>
                <c:pt idx="37">
                  <c:v>9</c:v>
                </c:pt>
                <c:pt idx="38">
                  <c:v>9</c:v>
                </c:pt>
                <c:pt idx="39">
                  <c:v>9</c:v>
                </c:pt>
                <c:pt idx="40">
                  <c:v>9</c:v>
                </c:pt>
                <c:pt idx="41">
                  <c:v>9</c:v>
                </c:pt>
                <c:pt idx="42">
                  <c:v>9</c:v>
                </c:pt>
                <c:pt idx="43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D1B-4029-AC4A-3DB3189D7248}"/>
            </c:ext>
          </c:extLst>
        </c:ser>
        <c:ser>
          <c:idx val="0"/>
          <c:order val="1"/>
          <c:tx>
            <c:strRef>
              <c:f>skola_odbor!$R$6</c:f>
              <c:strCache>
                <c:ptCount val="1"/>
                <c:pt idx="0">
                  <c:v>alternatívne</c:v>
                </c:pt>
              </c:strCache>
            </c:strRef>
          </c:tx>
          <c:spPr>
            <a:solidFill>
              <a:srgbClr val="7CCAD0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skola_odbor!$R$7:$R$50</c:f>
              <c:numCache>
                <c:formatCode>General</c:formatCode>
                <c:ptCount val="4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D1B-4029-AC4A-3DB3189D7248}"/>
            </c:ext>
          </c:extLst>
        </c:ser>
        <c:ser>
          <c:idx val="2"/>
          <c:order val="2"/>
          <c:tx>
            <c:strRef>
              <c:f>skola_odbor!$T$6</c:f>
              <c:strCache>
                <c:ptCount val="1"/>
                <c:pt idx="0">
                  <c:v>nekorešpondujúce</c:v>
                </c:pt>
              </c:strCache>
            </c:strRef>
          </c:tx>
          <c:spPr>
            <a:solidFill>
              <a:srgbClr val="FEC230"/>
            </a:solidFill>
            <a:ln>
              <a:noFill/>
            </a:ln>
            <a:effectLst/>
          </c:spPr>
          <c:cat>
            <c:numRef>
              <c:f>skola_odbor!$D$7:$D$50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skola_odbor!$T$7:$T$50</c:f>
              <c:numCache>
                <c:formatCode>General</c:formatCode>
                <c:ptCount val="44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8</c:v>
                </c:pt>
                <c:pt idx="10">
                  <c:v>8</c:v>
                </c:pt>
                <c:pt idx="11">
                  <c:v>9</c:v>
                </c:pt>
                <c:pt idx="12">
                  <c:v>9</c:v>
                </c:pt>
                <c:pt idx="13">
                  <c:v>9</c:v>
                </c:pt>
                <c:pt idx="14">
                  <c:v>9</c:v>
                </c:pt>
                <c:pt idx="15">
                  <c:v>9</c:v>
                </c:pt>
                <c:pt idx="16">
                  <c:v>9</c:v>
                </c:pt>
                <c:pt idx="17">
                  <c:v>9</c:v>
                </c:pt>
                <c:pt idx="18">
                  <c:v>11</c:v>
                </c:pt>
                <c:pt idx="19">
                  <c:v>11</c:v>
                </c:pt>
                <c:pt idx="20">
                  <c:v>11</c:v>
                </c:pt>
                <c:pt idx="21">
                  <c:v>11</c:v>
                </c:pt>
                <c:pt idx="22">
                  <c:v>11</c:v>
                </c:pt>
                <c:pt idx="23">
                  <c:v>12</c:v>
                </c:pt>
                <c:pt idx="24">
                  <c:v>12</c:v>
                </c:pt>
                <c:pt idx="25">
                  <c:v>12</c:v>
                </c:pt>
                <c:pt idx="26">
                  <c:v>12</c:v>
                </c:pt>
                <c:pt idx="27">
                  <c:v>12</c:v>
                </c:pt>
                <c:pt idx="28">
                  <c:v>12</c:v>
                </c:pt>
                <c:pt idx="29">
                  <c:v>12</c:v>
                </c:pt>
                <c:pt idx="30">
                  <c:v>12</c:v>
                </c:pt>
                <c:pt idx="31">
                  <c:v>12</c:v>
                </c:pt>
                <c:pt idx="32">
                  <c:v>12</c:v>
                </c:pt>
                <c:pt idx="33">
                  <c:v>12</c:v>
                </c:pt>
                <c:pt idx="34">
                  <c:v>12</c:v>
                </c:pt>
                <c:pt idx="35">
                  <c:v>11</c:v>
                </c:pt>
                <c:pt idx="36">
                  <c:v>11</c:v>
                </c:pt>
                <c:pt idx="37">
                  <c:v>11</c:v>
                </c:pt>
                <c:pt idx="38">
                  <c:v>11</c:v>
                </c:pt>
                <c:pt idx="39">
                  <c:v>11</c:v>
                </c:pt>
                <c:pt idx="40">
                  <c:v>11</c:v>
                </c:pt>
                <c:pt idx="41">
                  <c:v>11</c:v>
                </c:pt>
                <c:pt idx="42">
                  <c:v>11</c:v>
                </c:pt>
                <c:pt idx="43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D1B-4029-AC4A-3DB3189D72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029248"/>
        <c:axId val="109030784"/>
      </c:areaChart>
      <c:dateAx>
        <c:axId val="10902924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9030784"/>
        <c:crosses val="autoZero"/>
        <c:auto val="1"/>
        <c:lblOffset val="100"/>
        <c:baseTimeUnit val="days"/>
      </c:dateAx>
      <c:valAx>
        <c:axId val="109030784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7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1100">
                    <a:solidFill>
                      <a:sysClr val="windowText" lastClr="000000"/>
                    </a:solidFill>
                  </a:rPr>
                  <a:t>Počet absolventov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9029248"/>
        <c:crosses val="autoZero"/>
        <c:crossBetween val="midCat"/>
        <c:majorUnit val="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'kov1'!$T$6</c:f>
              <c:strCache>
                <c:ptCount val="1"/>
                <c:pt idx="0">
                  <c:v>priemerná mzda</c:v>
                </c:pt>
              </c:strCache>
            </c:strRef>
          </c:tx>
          <c:spPr>
            <a:ln w="28575" cap="rnd">
              <a:solidFill>
                <a:srgbClr val="225373"/>
              </a:solidFill>
              <a:round/>
            </a:ln>
            <a:effectLst/>
          </c:spPr>
          <c:marker>
            <c:symbol val="none"/>
          </c:marker>
          <c:cat>
            <c:numRef>
              <c:f>'kov1'!$D$7:$D$50</c:f>
              <c:numCache>
                <c:formatCode>m/d/yyyy</c:formatCode>
                <c:ptCount val="44"/>
                <c:pt idx="0">
                  <c:v>43344</c:v>
                </c:pt>
                <c:pt idx="1">
                  <c:v>43351</c:v>
                </c:pt>
                <c:pt idx="2">
                  <c:v>43358</c:v>
                </c:pt>
                <c:pt idx="3">
                  <c:v>43365</c:v>
                </c:pt>
                <c:pt idx="4">
                  <c:v>43372</c:v>
                </c:pt>
                <c:pt idx="5">
                  <c:v>43379</c:v>
                </c:pt>
                <c:pt idx="6">
                  <c:v>43386</c:v>
                </c:pt>
                <c:pt idx="7">
                  <c:v>43393</c:v>
                </c:pt>
                <c:pt idx="8">
                  <c:v>43400</c:v>
                </c:pt>
                <c:pt idx="9">
                  <c:v>43407</c:v>
                </c:pt>
                <c:pt idx="10">
                  <c:v>43414</c:v>
                </c:pt>
                <c:pt idx="11">
                  <c:v>43421</c:v>
                </c:pt>
                <c:pt idx="12">
                  <c:v>43428</c:v>
                </c:pt>
                <c:pt idx="13">
                  <c:v>43435</c:v>
                </c:pt>
                <c:pt idx="14">
                  <c:v>43442</c:v>
                </c:pt>
                <c:pt idx="15">
                  <c:v>43449</c:v>
                </c:pt>
                <c:pt idx="16">
                  <c:v>43456</c:v>
                </c:pt>
                <c:pt idx="17">
                  <c:v>43463</c:v>
                </c:pt>
                <c:pt idx="18">
                  <c:v>43470</c:v>
                </c:pt>
                <c:pt idx="19">
                  <c:v>43477</c:v>
                </c:pt>
                <c:pt idx="20">
                  <c:v>43484</c:v>
                </c:pt>
                <c:pt idx="21">
                  <c:v>43491</c:v>
                </c:pt>
                <c:pt idx="22">
                  <c:v>43498</c:v>
                </c:pt>
                <c:pt idx="23">
                  <c:v>43505</c:v>
                </c:pt>
                <c:pt idx="24">
                  <c:v>43512</c:v>
                </c:pt>
                <c:pt idx="25">
                  <c:v>43519</c:v>
                </c:pt>
                <c:pt idx="26">
                  <c:v>43526</c:v>
                </c:pt>
                <c:pt idx="27">
                  <c:v>43533</c:v>
                </c:pt>
                <c:pt idx="28">
                  <c:v>43540</c:v>
                </c:pt>
                <c:pt idx="29">
                  <c:v>43547</c:v>
                </c:pt>
                <c:pt idx="30">
                  <c:v>43554</c:v>
                </c:pt>
                <c:pt idx="31">
                  <c:v>43561</c:v>
                </c:pt>
                <c:pt idx="32">
                  <c:v>43568</c:v>
                </c:pt>
                <c:pt idx="33">
                  <c:v>43575</c:v>
                </c:pt>
                <c:pt idx="34">
                  <c:v>43582</c:v>
                </c:pt>
                <c:pt idx="35">
                  <c:v>43589</c:v>
                </c:pt>
                <c:pt idx="36">
                  <c:v>43596</c:v>
                </c:pt>
                <c:pt idx="37">
                  <c:v>43603</c:v>
                </c:pt>
                <c:pt idx="38">
                  <c:v>43610</c:v>
                </c:pt>
                <c:pt idx="39">
                  <c:v>43617</c:v>
                </c:pt>
                <c:pt idx="40">
                  <c:v>43624</c:v>
                </c:pt>
                <c:pt idx="41">
                  <c:v>43631</c:v>
                </c:pt>
                <c:pt idx="42">
                  <c:v>43638</c:v>
                </c:pt>
                <c:pt idx="43">
                  <c:v>43645</c:v>
                </c:pt>
              </c:numCache>
            </c:numRef>
          </c:cat>
          <c:val>
            <c:numRef>
              <c:f>'kov1'!$T$7:$T$50</c:f>
              <c:numCache>
                <c:formatCode>General</c:formatCode>
                <c:ptCount val="44"/>
                <c:pt idx="0">
                  <c:v>814.58</c:v>
                </c:pt>
                <c:pt idx="1">
                  <c:v>815.52</c:v>
                </c:pt>
                <c:pt idx="2">
                  <c:v>807.97</c:v>
                </c:pt>
                <c:pt idx="3">
                  <c:v>824.02</c:v>
                </c:pt>
                <c:pt idx="4">
                  <c:v>828.11</c:v>
                </c:pt>
                <c:pt idx="5">
                  <c:v>835.79</c:v>
                </c:pt>
                <c:pt idx="6">
                  <c:v>835.66</c:v>
                </c:pt>
                <c:pt idx="7">
                  <c:v>840.26</c:v>
                </c:pt>
                <c:pt idx="8">
                  <c:v>838.77</c:v>
                </c:pt>
                <c:pt idx="9">
                  <c:v>880.5</c:v>
                </c:pt>
                <c:pt idx="10">
                  <c:v>875.99</c:v>
                </c:pt>
                <c:pt idx="11">
                  <c:v>873.96</c:v>
                </c:pt>
                <c:pt idx="12">
                  <c:v>876.28</c:v>
                </c:pt>
                <c:pt idx="13">
                  <c:v>854.3</c:v>
                </c:pt>
                <c:pt idx="14">
                  <c:v>854.47</c:v>
                </c:pt>
                <c:pt idx="15">
                  <c:v>852.79</c:v>
                </c:pt>
                <c:pt idx="16">
                  <c:v>854.1</c:v>
                </c:pt>
                <c:pt idx="17">
                  <c:v>862.79</c:v>
                </c:pt>
                <c:pt idx="18">
                  <c:v>861.99</c:v>
                </c:pt>
                <c:pt idx="19">
                  <c:v>860.51</c:v>
                </c:pt>
                <c:pt idx="20">
                  <c:v>862.01</c:v>
                </c:pt>
                <c:pt idx="21">
                  <c:v>863.51</c:v>
                </c:pt>
                <c:pt idx="22">
                  <c:v>841.87</c:v>
                </c:pt>
                <c:pt idx="23">
                  <c:v>844.45</c:v>
                </c:pt>
                <c:pt idx="24">
                  <c:v>844.45</c:v>
                </c:pt>
                <c:pt idx="25">
                  <c:v>845.33</c:v>
                </c:pt>
                <c:pt idx="26">
                  <c:v>865.12</c:v>
                </c:pt>
                <c:pt idx="27">
                  <c:v>864.29</c:v>
                </c:pt>
                <c:pt idx="28">
                  <c:v>862.94</c:v>
                </c:pt>
                <c:pt idx="29">
                  <c:v>863.94</c:v>
                </c:pt>
                <c:pt idx="30">
                  <c:v>863.12</c:v>
                </c:pt>
                <c:pt idx="31">
                  <c:v>885.31</c:v>
                </c:pt>
                <c:pt idx="32">
                  <c:v>884.42</c:v>
                </c:pt>
                <c:pt idx="33">
                  <c:v>883.69</c:v>
                </c:pt>
                <c:pt idx="34">
                  <c:v>883.5</c:v>
                </c:pt>
                <c:pt idx="35">
                  <c:v>935.39</c:v>
                </c:pt>
                <c:pt idx="36">
                  <c:v>935.62</c:v>
                </c:pt>
                <c:pt idx="37">
                  <c:v>934.31</c:v>
                </c:pt>
                <c:pt idx="38">
                  <c:v>933.36</c:v>
                </c:pt>
                <c:pt idx="39">
                  <c:v>939.68</c:v>
                </c:pt>
                <c:pt idx="40">
                  <c:v>939.68</c:v>
                </c:pt>
                <c:pt idx="41">
                  <c:v>940</c:v>
                </c:pt>
                <c:pt idx="42">
                  <c:v>940.35</c:v>
                </c:pt>
                <c:pt idx="43">
                  <c:v>940.35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E19-4377-9A58-33F80FF5D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967424"/>
        <c:axId val="110969216"/>
      </c:lineChart>
      <c:dateAx>
        <c:axId val="11096742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10969216"/>
        <c:crosses val="autoZero"/>
        <c:auto val="1"/>
        <c:lblOffset val="100"/>
        <c:baseTimeUnit val="days"/>
      </c:dateAx>
      <c:valAx>
        <c:axId val="110969216"/>
        <c:scaling>
          <c:orientation val="minMax"/>
          <c:min val="700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7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b="0">
                    <a:solidFill>
                      <a:sysClr val="windowText" lastClr="000000"/>
                    </a:solidFill>
                  </a:rPr>
                  <a:t>Priemerná hrubá</a:t>
                </a:r>
                <a:r>
                  <a:rPr lang="sk-SK" b="0" baseline="0">
                    <a:solidFill>
                      <a:sysClr val="windowText" lastClr="000000"/>
                    </a:solidFill>
                  </a:rPr>
                  <a:t> mesačná mzda v EUR</a:t>
                </a:r>
                <a:endParaRPr lang="sk-SK" b="0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1096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SS_VS_čisté!$A$2</c:f>
              <c:strCache>
                <c:ptCount val="1"/>
                <c:pt idx="0">
                  <c:v>SŠ</c:v>
                </c:pt>
              </c:strCache>
            </c:strRef>
          </c:tx>
          <c:spPr>
            <a:ln w="28575" cap="rnd">
              <a:solidFill>
                <a:srgbClr val="84BF41"/>
              </a:solidFill>
              <a:round/>
            </a:ln>
            <a:effectLst/>
          </c:spPr>
          <c:marker>
            <c:symbol val="none"/>
          </c:marker>
          <c:cat>
            <c:numRef>
              <c:f>SS_VS_čisté!$B$1:$AG$1</c:f>
              <c:numCache>
                <c:formatCode>General</c:formatCode>
                <c:ptCount val="3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  <c:pt idx="12">
                  <c:v>31</c:v>
                </c:pt>
                <c:pt idx="13">
                  <c:v>32</c:v>
                </c:pt>
                <c:pt idx="14">
                  <c:v>33</c:v>
                </c:pt>
                <c:pt idx="15">
                  <c:v>34</c:v>
                </c:pt>
                <c:pt idx="16">
                  <c:v>35</c:v>
                </c:pt>
                <c:pt idx="17">
                  <c:v>36</c:v>
                </c:pt>
                <c:pt idx="18">
                  <c:v>37</c:v>
                </c:pt>
                <c:pt idx="19">
                  <c:v>38</c:v>
                </c:pt>
                <c:pt idx="20">
                  <c:v>39</c:v>
                </c:pt>
                <c:pt idx="21">
                  <c:v>40</c:v>
                </c:pt>
                <c:pt idx="22">
                  <c:v>41</c:v>
                </c:pt>
                <c:pt idx="23">
                  <c:v>42</c:v>
                </c:pt>
                <c:pt idx="24">
                  <c:v>43</c:v>
                </c:pt>
                <c:pt idx="25">
                  <c:v>44</c:v>
                </c:pt>
                <c:pt idx="26">
                  <c:v>45</c:v>
                </c:pt>
                <c:pt idx="27">
                  <c:v>46</c:v>
                </c:pt>
                <c:pt idx="28">
                  <c:v>47</c:v>
                </c:pt>
                <c:pt idx="29">
                  <c:v>48</c:v>
                </c:pt>
                <c:pt idx="30">
                  <c:v>49</c:v>
                </c:pt>
                <c:pt idx="31">
                  <c:v>50</c:v>
                </c:pt>
              </c:numCache>
            </c:numRef>
          </c:cat>
          <c:val>
            <c:numRef>
              <c:f>SS_VS_čisté!$B$2:$AG$2</c:f>
              <c:numCache>
                <c:formatCode>General</c:formatCode>
                <c:ptCount val="32"/>
                <c:pt idx="0">
                  <c:v>7930.5108522198298</c:v>
                </c:pt>
                <c:pt idx="1">
                  <c:v>19855.180220529899</c:v>
                </c:pt>
                <c:pt idx="2">
                  <c:v>31232.917805928199</c:v>
                </c:pt>
                <c:pt idx="3">
                  <c:v>42610.655391326502</c:v>
                </c:pt>
                <c:pt idx="4">
                  <c:v>53988.392976724899</c:v>
                </c:pt>
                <c:pt idx="5">
                  <c:v>65366.130562123202</c:v>
                </c:pt>
                <c:pt idx="6">
                  <c:v>78008.830511837703</c:v>
                </c:pt>
                <c:pt idx="7">
                  <c:v>90651.530461552204</c:v>
                </c:pt>
                <c:pt idx="8">
                  <c:v>103294.230411267</c:v>
                </c:pt>
                <c:pt idx="9">
                  <c:v>115936.930360981</c:v>
                </c:pt>
                <c:pt idx="10">
                  <c:v>128579.630310696</c:v>
                </c:pt>
                <c:pt idx="11">
                  <c:v>142334.23184744999</c:v>
                </c:pt>
                <c:pt idx="12">
                  <c:v>156115.88012048899</c:v>
                </c:pt>
                <c:pt idx="13">
                  <c:v>169897.52839352799</c:v>
                </c:pt>
                <c:pt idx="14">
                  <c:v>183679.176666568</c:v>
                </c:pt>
                <c:pt idx="15">
                  <c:v>197460.824939607</c:v>
                </c:pt>
                <c:pt idx="16">
                  <c:v>211526.395771029</c:v>
                </c:pt>
                <c:pt idx="17">
                  <c:v>225591.96660245099</c:v>
                </c:pt>
                <c:pt idx="18">
                  <c:v>239657.53743387299</c:v>
                </c:pt>
                <c:pt idx="19">
                  <c:v>253723.10826529501</c:v>
                </c:pt>
                <c:pt idx="20">
                  <c:v>267788.67909671698</c:v>
                </c:pt>
                <c:pt idx="21">
                  <c:v>281532.584504798</c:v>
                </c:pt>
                <c:pt idx="22">
                  <c:v>295276.48991287802</c:v>
                </c:pt>
                <c:pt idx="23">
                  <c:v>309020.39532095898</c:v>
                </c:pt>
                <c:pt idx="24">
                  <c:v>322764.30072904</c:v>
                </c:pt>
                <c:pt idx="25">
                  <c:v>336508.20613712003</c:v>
                </c:pt>
                <c:pt idx="26">
                  <c:v>349891.74803670298</c:v>
                </c:pt>
                <c:pt idx="27">
                  <c:v>363275.289936285</c:v>
                </c:pt>
                <c:pt idx="28">
                  <c:v>376658.83183586702</c:v>
                </c:pt>
                <c:pt idx="29">
                  <c:v>390042.37373544998</c:v>
                </c:pt>
                <c:pt idx="30">
                  <c:v>403425.915635032</c:v>
                </c:pt>
                <c:pt idx="31">
                  <c:v>416001.64730807202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264-4436-967E-ADFE89256923}"/>
            </c:ext>
          </c:extLst>
        </c:ser>
        <c:ser>
          <c:idx val="1"/>
          <c:order val="1"/>
          <c:tx>
            <c:strRef>
              <c:f>SS_VS_čisté!$A$3</c:f>
              <c:strCache>
                <c:ptCount val="1"/>
                <c:pt idx="0">
                  <c:v>VŠ</c:v>
                </c:pt>
              </c:strCache>
            </c:strRef>
          </c:tx>
          <c:spPr>
            <a:ln w="28575" cap="rnd">
              <a:solidFill>
                <a:srgbClr val="164B4C"/>
              </a:solidFill>
              <a:round/>
            </a:ln>
            <a:effectLst/>
          </c:spPr>
          <c:marker>
            <c:symbol val="none"/>
          </c:marker>
          <c:cat>
            <c:numRef>
              <c:f>SS_VS_čisté!$B$1:$AG$1</c:f>
              <c:numCache>
                <c:formatCode>General</c:formatCode>
                <c:ptCount val="3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  <c:pt idx="12">
                  <c:v>31</c:v>
                </c:pt>
                <c:pt idx="13">
                  <c:v>32</c:v>
                </c:pt>
                <c:pt idx="14">
                  <c:v>33</c:v>
                </c:pt>
                <c:pt idx="15">
                  <c:v>34</c:v>
                </c:pt>
                <c:pt idx="16">
                  <c:v>35</c:v>
                </c:pt>
                <c:pt idx="17">
                  <c:v>36</c:v>
                </c:pt>
                <c:pt idx="18">
                  <c:v>37</c:v>
                </c:pt>
                <c:pt idx="19">
                  <c:v>38</c:v>
                </c:pt>
                <c:pt idx="20">
                  <c:v>39</c:v>
                </c:pt>
                <c:pt idx="21">
                  <c:v>40</c:v>
                </c:pt>
                <c:pt idx="22">
                  <c:v>41</c:v>
                </c:pt>
                <c:pt idx="23">
                  <c:v>42</c:v>
                </c:pt>
                <c:pt idx="24">
                  <c:v>43</c:v>
                </c:pt>
                <c:pt idx="25">
                  <c:v>44</c:v>
                </c:pt>
                <c:pt idx="26">
                  <c:v>45</c:v>
                </c:pt>
                <c:pt idx="27">
                  <c:v>46</c:v>
                </c:pt>
                <c:pt idx="28">
                  <c:v>47</c:v>
                </c:pt>
                <c:pt idx="29">
                  <c:v>48</c:v>
                </c:pt>
                <c:pt idx="30">
                  <c:v>49</c:v>
                </c:pt>
                <c:pt idx="31">
                  <c:v>50</c:v>
                </c:pt>
              </c:numCache>
            </c:numRef>
          </c:cat>
          <c:val>
            <c:numRef>
              <c:f>SS_VS_čisté!$B$3:$AG$3</c:f>
              <c:numCache>
                <c:formatCode>General</c:formatCode>
                <c:ptCount val="32"/>
                <c:pt idx="3">
                  <c:v>10052.383421218299</c:v>
                </c:pt>
                <c:pt idx="4">
                  <c:v>20104.7668424365</c:v>
                </c:pt>
                <c:pt idx="5">
                  <c:v>30157.150263654799</c:v>
                </c:pt>
                <c:pt idx="6">
                  <c:v>43785.006664821398</c:v>
                </c:pt>
                <c:pt idx="7">
                  <c:v>57412.863065988</c:v>
                </c:pt>
                <c:pt idx="8">
                  <c:v>71040.719467154602</c:v>
                </c:pt>
                <c:pt idx="9">
                  <c:v>84668.575868321204</c:v>
                </c:pt>
                <c:pt idx="10">
                  <c:v>98296.432269487806</c:v>
                </c:pt>
                <c:pt idx="11">
                  <c:v>115012.32699621499</c:v>
                </c:pt>
                <c:pt idx="12">
                  <c:v>131728.221722941</c:v>
                </c:pt>
                <c:pt idx="13">
                  <c:v>148444.11644966801</c:v>
                </c:pt>
                <c:pt idx="14">
                  <c:v>165160.011176395</c:v>
                </c:pt>
                <c:pt idx="15">
                  <c:v>181875.90590312201</c:v>
                </c:pt>
                <c:pt idx="16">
                  <c:v>201684.85107579699</c:v>
                </c:pt>
                <c:pt idx="17">
                  <c:v>221493.79624847299</c:v>
                </c:pt>
                <c:pt idx="18">
                  <c:v>241302.74142114801</c:v>
                </c:pt>
                <c:pt idx="19">
                  <c:v>261111.68659382401</c:v>
                </c:pt>
                <c:pt idx="20">
                  <c:v>280920.63176649902</c:v>
                </c:pt>
                <c:pt idx="21">
                  <c:v>301967.38547590101</c:v>
                </c:pt>
                <c:pt idx="22">
                  <c:v>323014.13918530301</c:v>
                </c:pt>
                <c:pt idx="23">
                  <c:v>344060.892894705</c:v>
                </c:pt>
                <c:pt idx="24">
                  <c:v>365107.64660410699</c:v>
                </c:pt>
                <c:pt idx="25">
                  <c:v>386154.40031350899</c:v>
                </c:pt>
                <c:pt idx="26">
                  <c:v>407256.842706775</c:v>
                </c:pt>
                <c:pt idx="27">
                  <c:v>428359.28510004102</c:v>
                </c:pt>
                <c:pt idx="28">
                  <c:v>449461.72749330802</c:v>
                </c:pt>
                <c:pt idx="29">
                  <c:v>470564.16988657397</c:v>
                </c:pt>
                <c:pt idx="30">
                  <c:v>491666.61227983999</c:v>
                </c:pt>
                <c:pt idx="31">
                  <c:v>511646.24492752802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264-4436-967E-ADFE892569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8826624"/>
        <c:axId val="108828160"/>
      </c:lineChart>
      <c:catAx>
        <c:axId val="10882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8828160"/>
        <c:crosses val="autoZero"/>
        <c:auto val="1"/>
        <c:lblAlgn val="ctr"/>
        <c:lblOffset val="100"/>
        <c:noMultiLvlLbl val="0"/>
      </c:catAx>
      <c:valAx>
        <c:axId val="108828160"/>
        <c:scaling>
          <c:orientation val="minMax"/>
        </c:scaling>
        <c:delete val="1"/>
        <c:axPos val="l"/>
        <c:numFmt formatCode="#,##0" sourceLinked="0"/>
        <c:majorTickMark val="out"/>
        <c:minorTickMark val="none"/>
        <c:tickLblPos val="nextTo"/>
        <c:crossAx val="108826624"/>
        <c:crosses val="autoZero"/>
        <c:crossBetween val="between"/>
        <c:majorUnit val="5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8921364988560977E-2"/>
          <c:y val="0.92151634780800751"/>
          <c:w val="0.89570794869269899"/>
          <c:h val="7.55034088586442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Hárok3!$B$2</c:f>
              <c:strCache>
                <c:ptCount val="1"/>
                <c:pt idx="0">
                  <c:v>Filozofické vedy</c:v>
                </c:pt>
              </c:strCache>
            </c:strRef>
          </c:tx>
          <c:spPr>
            <a:ln w="38100" cap="rnd">
              <a:solidFill>
                <a:srgbClr val="6DB8CD"/>
              </a:solidFill>
              <a:round/>
            </a:ln>
            <a:effectLst/>
          </c:spPr>
          <c:marker>
            <c:symbol val="none"/>
          </c:marker>
          <c:cat>
            <c:numRef>
              <c:f>Hárok3!$C$1:$AH$1</c:f>
              <c:numCache>
                <c:formatCode>General</c:formatCode>
                <c:ptCount val="3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  <c:pt idx="12">
                  <c:v>31</c:v>
                </c:pt>
                <c:pt idx="13">
                  <c:v>32</c:v>
                </c:pt>
                <c:pt idx="14">
                  <c:v>33</c:v>
                </c:pt>
                <c:pt idx="15">
                  <c:v>34</c:v>
                </c:pt>
                <c:pt idx="16">
                  <c:v>35</c:v>
                </c:pt>
                <c:pt idx="17">
                  <c:v>36</c:v>
                </c:pt>
                <c:pt idx="18">
                  <c:v>37</c:v>
                </c:pt>
                <c:pt idx="19">
                  <c:v>38</c:v>
                </c:pt>
                <c:pt idx="20">
                  <c:v>39</c:v>
                </c:pt>
                <c:pt idx="21">
                  <c:v>40</c:v>
                </c:pt>
                <c:pt idx="22">
                  <c:v>41</c:v>
                </c:pt>
                <c:pt idx="23">
                  <c:v>42</c:v>
                </c:pt>
                <c:pt idx="24">
                  <c:v>43</c:v>
                </c:pt>
                <c:pt idx="25">
                  <c:v>44</c:v>
                </c:pt>
                <c:pt idx="26">
                  <c:v>45</c:v>
                </c:pt>
                <c:pt idx="27">
                  <c:v>46</c:v>
                </c:pt>
                <c:pt idx="28">
                  <c:v>47</c:v>
                </c:pt>
                <c:pt idx="29">
                  <c:v>48</c:v>
                </c:pt>
                <c:pt idx="30">
                  <c:v>49</c:v>
                </c:pt>
                <c:pt idx="31">
                  <c:v>50</c:v>
                </c:pt>
              </c:numCache>
            </c:numRef>
          </c:cat>
          <c:val>
            <c:numRef>
              <c:f>Hárok3!$C$2:$AH$2</c:f>
              <c:numCache>
                <c:formatCode>General</c:formatCode>
                <c:ptCount val="32"/>
                <c:pt idx="6">
                  <c:v>7535.5753751886004</c:v>
                </c:pt>
                <c:pt idx="7">
                  <c:v>15071.150750377201</c:v>
                </c:pt>
                <c:pt idx="8">
                  <c:v>22606.726125565801</c:v>
                </c:pt>
                <c:pt idx="9">
                  <c:v>30142.301500754402</c:v>
                </c:pt>
                <c:pt idx="10">
                  <c:v>37677.876875943002</c:v>
                </c:pt>
                <c:pt idx="11">
                  <c:v>45778.952939496448</c:v>
                </c:pt>
                <c:pt idx="12">
                  <c:v>53880.029003049902</c:v>
                </c:pt>
                <c:pt idx="13">
                  <c:v>61981.105066603428</c:v>
                </c:pt>
                <c:pt idx="14">
                  <c:v>70082.181130156881</c:v>
                </c:pt>
                <c:pt idx="15">
                  <c:v>78183.257193710248</c:v>
                </c:pt>
                <c:pt idx="16">
                  <c:v>87117.404573463005</c:v>
                </c:pt>
                <c:pt idx="17">
                  <c:v>96051.551953215749</c:v>
                </c:pt>
                <c:pt idx="18">
                  <c:v>104985.69933296925</c:v>
                </c:pt>
                <c:pt idx="19">
                  <c:v>113919.84671272201</c:v>
                </c:pt>
                <c:pt idx="20">
                  <c:v>122853.99409247475</c:v>
                </c:pt>
                <c:pt idx="21">
                  <c:v>131780.94243133874</c:v>
                </c:pt>
                <c:pt idx="22">
                  <c:v>140707.89077020349</c:v>
                </c:pt>
                <c:pt idx="23">
                  <c:v>149634.83910906827</c:v>
                </c:pt>
                <c:pt idx="24">
                  <c:v>158561.78744793226</c:v>
                </c:pt>
                <c:pt idx="25">
                  <c:v>167488.73578679701</c:v>
                </c:pt>
                <c:pt idx="26">
                  <c:v>177486.96235033427</c:v>
                </c:pt>
                <c:pt idx="27">
                  <c:v>187485.18891387151</c:v>
                </c:pt>
                <c:pt idx="28">
                  <c:v>197483.41547740949</c:v>
                </c:pt>
                <c:pt idx="29">
                  <c:v>207481.64204094675</c:v>
                </c:pt>
                <c:pt idx="30">
                  <c:v>217479.86860448401</c:v>
                </c:pt>
                <c:pt idx="31">
                  <c:v>227070.01900939425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197-4227-B03A-27EE341F0E62}"/>
            </c:ext>
          </c:extLst>
        </c:ser>
        <c:ser>
          <c:idx val="1"/>
          <c:order val="1"/>
          <c:tx>
            <c:strRef>
              <c:f>Hárok3!$B$3</c:f>
              <c:strCache>
                <c:ptCount val="1"/>
                <c:pt idx="0">
                  <c:v>Učiteľstvo</c:v>
                </c:pt>
              </c:strCache>
            </c:strRef>
          </c:tx>
          <c:spPr>
            <a:ln w="38100" cap="rnd">
              <a:solidFill>
                <a:srgbClr val="164B4C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Hárok3!$C$1:$AH$1</c:f>
              <c:numCache>
                <c:formatCode>General</c:formatCode>
                <c:ptCount val="3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  <c:pt idx="12">
                  <c:v>31</c:v>
                </c:pt>
                <c:pt idx="13">
                  <c:v>32</c:v>
                </c:pt>
                <c:pt idx="14">
                  <c:v>33</c:v>
                </c:pt>
                <c:pt idx="15">
                  <c:v>34</c:v>
                </c:pt>
                <c:pt idx="16">
                  <c:v>35</c:v>
                </c:pt>
                <c:pt idx="17">
                  <c:v>36</c:v>
                </c:pt>
                <c:pt idx="18">
                  <c:v>37</c:v>
                </c:pt>
                <c:pt idx="19">
                  <c:v>38</c:v>
                </c:pt>
                <c:pt idx="20">
                  <c:v>39</c:v>
                </c:pt>
                <c:pt idx="21">
                  <c:v>40</c:v>
                </c:pt>
                <c:pt idx="22">
                  <c:v>41</c:v>
                </c:pt>
                <c:pt idx="23">
                  <c:v>42</c:v>
                </c:pt>
                <c:pt idx="24">
                  <c:v>43</c:v>
                </c:pt>
                <c:pt idx="25">
                  <c:v>44</c:v>
                </c:pt>
                <c:pt idx="26">
                  <c:v>45</c:v>
                </c:pt>
                <c:pt idx="27">
                  <c:v>46</c:v>
                </c:pt>
                <c:pt idx="28">
                  <c:v>47</c:v>
                </c:pt>
                <c:pt idx="29">
                  <c:v>48</c:v>
                </c:pt>
                <c:pt idx="30">
                  <c:v>49</c:v>
                </c:pt>
                <c:pt idx="31">
                  <c:v>50</c:v>
                </c:pt>
              </c:numCache>
            </c:numRef>
          </c:cat>
          <c:val>
            <c:numRef>
              <c:f>Hárok3!$C$3:$AH$3</c:f>
              <c:numCache>
                <c:formatCode>General</c:formatCode>
                <c:ptCount val="32"/>
                <c:pt idx="6">
                  <c:v>8475.3620197758009</c:v>
                </c:pt>
                <c:pt idx="7">
                  <c:v>16950.724039551675</c:v>
                </c:pt>
                <c:pt idx="8">
                  <c:v>25426.086059327474</c:v>
                </c:pt>
                <c:pt idx="9">
                  <c:v>33901.448079103349</c:v>
                </c:pt>
                <c:pt idx="10">
                  <c:v>42376.810098879148</c:v>
                </c:pt>
                <c:pt idx="11">
                  <c:v>52328.996213382896</c:v>
                </c:pt>
                <c:pt idx="12">
                  <c:v>62281.18232788665</c:v>
                </c:pt>
                <c:pt idx="13">
                  <c:v>72233.368442390318</c:v>
                </c:pt>
                <c:pt idx="14">
                  <c:v>82185.554556894</c:v>
                </c:pt>
                <c:pt idx="15">
                  <c:v>92137.740671397754</c:v>
                </c:pt>
                <c:pt idx="16">
                  <c:v>103305.89455136926</c:v>
                </c:pt>
                <c:pt idx="17">
                  <c:v>114474.04843133999</c:v>
                </c:pt>
                <c:pt idx="18">
                  <c:v>125642.20231131074</c:v>
                </c:pt>
                <c:pt idx="19">
                  <c:v>136810.35619128225</c:v>
                </c:pt>
                <c:pt idx="20">
                  <c:v>147978.510071253</c:v>
                </c:pt>
                <c:pt idx="21">
                  <c:v>159749.02406412148</c:v>
                </c:pt>
                <c:pt idx="22">
                  <c:v>171519.53805699002</c:v>
                </c:pt>
                <c:pt idx="23">
                  <c:v>183290.0520498585</c:v>
                </c:pt>
                <c:pt idx="24">
                  <c:v>195060.56604272625</c:v>
                </c:pt>
                <c:pt idx="25">
                  <c:v>206831.08003559476</c:v>
                </c:pt>
                <c:pt idx="26">
                  <c:v>219519.79736016452</c:v>
                </c:pt>
                <c:pt idx="27">
                  <c:v>232208.51468473501</c:v>
                </c:pt>
                <c:pt idx="28">
                  <c:v>244897.23200930475</c:v>
                </c:pt>
                <c:pt idx="29">
                  <c:v>257585.94933387451</c:v>
                </c:pt>
                <c:pt idx="30">
                  <c:v>270274.66665844427</c:v>
                </c:pt>
                <c:pt idx="31">
                  <c:v>283035.18136126047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197-4227-B03A-27EE341F0E62}"/>
            </c:ext>
          </c:extLst>
        </c:ser>
        <c:ser>
          <c:idx val="2"/>
          <c:order val="2"/>
          <c:tx>
            <c:strRef>
              <c:f>Hárok3!$B$4</c:f>
              <c:strCache>
                <c:ptCount val="1"/>
                <c:pt idx="0">
                  <c:v>Hutníctvo</c:v>
                </c:pt>
              </c:strCache>
            </c:strRef>
          </c:tx>
          <c:spPr>
            <a:ln w="38100" cap="rnd">
              <a:solidFill>
                <a:schemeClr val="accent6">
                  <a:lumMod val="7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Hárok3!$C$1:$AH$1</c:f>
              <c:numCache>
                <c:formatCode>General</c:formatCode>
                <c:ptCount val="3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  <c:pt idx="12">
                  <c:v>31</c:v>
                </c:pt>
                <c:pt idx="13">
                  <c:v>32</c:v>
                </c:pt>
                <c:pt idx="14">
                  <c:v>33</c:v>
                </c:pt>
                <c:pt idx="15">
                  <c:v>34</c:v>
                </c:pt>
                <c:pt idx="16">
                  <c:v>35</c:v>
                </c:pt>
                <c:pt idx="17">
                  <c:v>36</c:v>
                </c:pt>
                <c:pt idx="18">
                  <c:v>37</c:v>
                </c:pt>
                <c:pt idx="19">
                  <c:v>38</c:v>
                </c:pt>
                <c:pt idx="20">
                  <c:v>39</c:v>
                </c:pt>
                <c:pt idx="21">
                  <c:v>40</c:v>
                </c:pt>
                <c:pt idx="22">
                  <c:v>41</c:v>
                </c:pt>
                <c:pt idx="23">
                  <c:v>42</c:v>
                </c:pt>
                <c:pt idx="24">
                  <c:v>43</c:v>
                </c:pt>
                <c:pt idx="25">
                  <c:v>44</c:v>
                </c:pt>
                <c:pt idx="26">
                  <c:v>45</c:v>
                </c:pt>
                <c:pt idx="27">
                  <c:v>46</c:v>
                </c:pt>
                <c:pt idx="28">
                  <c:v>47</c:v>
                </c:pt>
                <c:pt idx="29">
                  <c:v>48</c:v>
                </c:pt>
                <c:pt idx="30">
                  <c:v>49</c:v>
                </c:pt>
                <c:pt idx="31">
                  <c:v>50</c:v>
                </c:pt>
              </c:numCache>
            </c:numRef>
          </c:cat>
          <c:val>
            <c:numRef>
              <c:f>Hárok3!$C$4:$AH$4</c:f>
              <c:numCache>
                <c:formatCode>General</c:formatCode>
                <c:ptCount val="32"/>
                <c:pt idx="0">
                  <c:v>10585.499423924624</c:v>
                </c:pt>
                <c:pt idx="1">
                  <c:v>21476.278803953475</c:v>
                </c:pt>
                <c:pt idx="2">
                  <c:v>32367.058183982321</c:v>
                </c:pt>
                <c:pt idx="3">
                  <c:v>43257.837564011177</c:v>
                </c:pt>
                <c:pt idx="4">
                  <c:v>54148.616944040026</c:v>
                </c:pt>
                <c:pt idx="5">
                  <c:v>65039.396324068875</c:v>
                </c:pt>
                <c:pt idx="6">
                  <c:v>78378.644454064502</c:v>
                </c:pt>
                <c:pt idx="7">
                  <c:v>91717.892584059751</c:v>
                </c:pt>
                <c:pt idx="8">
                  <c:v>105057.14071405499</c:v>
                </c:pt>
                <c:pt idx="9">
                  <c:v>118396.38884405025</c:v>
                </c:pt>
                <c:pt idx="10">
                  <c:v>131735.63697404551</c:v>
                </c:pt>
                <c:pt idx="11">
                  <c:v>144559.24868973673</c:v>
                </c:pt>
                <c:pt idx="12">
                  <c:v>157382.86040542799</c:v>
                </c:pt>
                <c:pt idx="13">
                  <c:v>170206.47212111927</c:v>
                </c:pt>
                <c:pt idx="14">
                  <c:v>183030.08383681049</c:v>
                </c:pt>
                <c:pt idx="15">
                  <c:v>195853.69555250177</c:v>
                </c:pt>
                <c:pt idx="16">
                  <c:v>211237.93056299098</c:v>
                </c:pt>
                <c:pt idx="17">
                  <c:v>226622.16557348025</c:v>
                </c:pt>
                <c:pt idx="18">
                  <c:v>242006.40058396952</c:v>
                </c:pt>
                <c:pt idx="19">
                  <c:v>257390.63559445873</c:v>
                </c:pt>
                <c:pt idx="20">
                  <c:v>272774.87060494802</c:v>
                </c:pt>
                <c:pt idx="21">
                  <c:v>287681.60053323751</c:v>
                </c:pt>
                <c:pt idx="22">
                  <c:v>302588.33046152623</c:v>
                </c:pt>
                <c:pt idx="23">
                  <c:v>317495.06038981501</c:v>
                </c:pt>
                <c:pt idx="24">
                  <c:v>332401.7903181045</c:v>
                </c:pt>
                <c:pt idx="25">
                  <c:v>347308.52024639328</c:v>
                </c:pt>
                <c:pt idx="26">
                  <c:v>362322.87098615326</c:v>
                </c:pt>
                <c:pt idx="27">
                  <c:v>377337.22172591323</c:v>
                </c:pt>
                <c:pt idx="28">
                  <c:v>392351.57246567326</c:v>
                </c:pt>
                <c:pt idx="29">
                  <c:v>407365.92320543318</c:v>
                </c:pt>
                <c:pt idx="30">
                  <c:v>422380.27394519327</c:v>
                </c:pt>
                <c:pt idx="31">
                  <c:v>434673.829617462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197-4227-B03A-27EE341F0E62}"/>
            </c:ext>
          </c:extLst>
        </c:ser>
        <c:ser>
          <c:idx val="3"/>
          <c:order val="3"/>
          <c:tx>
            <c:strRef>
              <c:f>Hárok3!$B$5</c:f>
              <c:strCache>
                <c:ptCount val="1"/>
                <c:pt idx="0">
                  <c:v>Elektrotechnika</c:v>
                </c:pt>
              </c:strCache>
            </c:strRef>
          </c:tx>
          <c:spPr>
            <a:ln w="38100" cap="rnd">
              <a:solidFill>
                <a:srgbClr val="7AB13D"/>
              </a:solidFill>
              <a:round/>
            </a:ln>
            <a:effectLst/>
          </c:spPr>
          <c:marker>
            <c:symbol val="none"/>
          </c:marker>
          <c:cat>
            <c:numRef>
              <c:f>Hárok3!$C$1:$AH$1</c:f>
              <c:numCache>
                <c:formatCode>General</c:formatCode>
                <c:ptCount val="3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  <c:pt idx="12">
                  <c:v>31</c:v>
                </c:pt>
                <c:pt idx="13">
                  <c:v>32</c:v>
                </c:pt>
                <c:pt idx="14">
                  <c:v>33</c:v>
                </c:pt>
                <c:pt idx="15">
                  <c:v>34</c:v>
                </c:pt>
                <c:pt idx="16">
                  <c:v>35</c:v>
                </c:pt>
                <c:pt idx="17">
                  <c:v>36</c:v>
                </c:pt>
                <c:pt idx="18">
                  <c:v>37</c:v>
                </c:pt>
                <c:pt idx="19">
                  <c:v>38</c:v>
                </c:pt>
                <c:pt idx="20">
                  <c:v>39</c:v>
                </c:pt>
                <c:pt idx="21">
                  <c:v>40</c:v>
                </c:pt>
                <c:pt idx="22">
                  <c:v>41</c:v>
                </c:pt>
                <c:pt idx="23">
                  <c:v>42</c:v>
                </c:pt>
                <c:pt idx="24">
                  <c:v>43</c:v>
                </c:pt>
                <c:pt idx="25">
                  <c:v>44</c:v>
                </c:pt>
                <c:pt idx="26">
                  <c:v>45</c:v>
                </c:pt>
                <c:pt idx="27">
                  <c:v>46</c:v>
                </c:pt>
                <c:pt idx="28">
                  <c:v>47</c:v>
                </c:pt>
                <c:pt idx="29">
                  <c:v>48</c:v>
                </c:pt>
                <c:pt idx="30">
                  <c:v>49</c:v>
                </c:pt>
                <c:pt idx="31">
                  <c:v>50</c:v>
                </c:pt>
              </c:numCache>
            </c:numRef>
          </c:cat>
          <c:val>
            <c:numRef>
              <c:f>Hárok3!$C$5:$AH$5</c:f>
              <c:numCache>
                <c:formatCode>General</c:formatCode>
                <c:ptCount val="32"/>
                <c:pt idx="0">
                  <c:v>7520.6005397997742</c:v>
                </c:pt>
                <c:pt idx="1">
                  <c:v>17201.478301897499</c:v>
                </c:pt>
                <c:pt idx="2">
                  <c:v>26882.356063995227</c:v>
                </c:pt>
                <c:pt idx="3">
                  <c:v>36563.233826092954</c:v>
                </c:pt>
                <c:pt idx="4">
                  <c:v>46244.111588190674</c:v>
                </c:pt>
                <c:pt idx="5">
                  <c:v>55924.989350288401</c:v>
                </c:pt>
                <c:pt idx="6">
                  <c:v>67115.661457574766</c:v>
                </c:pt>
                <c:pt idx="7">
                  <c:v>78306.333564860994</c:v>
                </c:pt>
                <c:pt idx="8">
                  <c:v>89497.005672147003</c:v>
                </c:pt>
                <c:pt idx="9">
                  <c:v>100687.67777943375</c:v>
                </c:pt>
                <c:pt idx="10">
                  <c:v>111878.34988671975</c:v>
                </c:pt>
                <c:pt idx="11">
                  <c:v>123808.88044671074</c:v>
                </c:pt>
                <c:pt idx="12">
                  <c:v>135739.411006701</c:v>
                </c:pt>
                <c:pt idx="13">
                  <c:v>147669.94156669124</c:v>
                </c:pt>
                <c:pt idx="14">
                  <c:v>159600.4721266815</c:v>
                </c:pt>
                <c:pt idx="15">
                  <c:v>171531.00268667174</c:v>
                </c:pt>
                <c:pt idx="16">
                  <c:v>183978.25046426474</c:v>
                </c:pt>
                <c:pt idx="17">
                  <c:v>196425.49824185774</c:v>
                </c:pt>
                <c:pt idx="18">
                  <c:v>208872.74601945071</c:v>
                </c:pt>
                <c:pt idx="19">
                  <c:v>221319.9937970445</c:v>
                </c:pt>
                <c:pt idx="20">
                  <c:v>233767.2415746375</c:v>
                </c:pt>
                <c:pt idx="21">
                  <c:v>246466.90813791749</c:v>
                </c:pt>
                <c:pt idx="22">
                  <c:v>259166.57470119826</c:v>
                </c:pt>
                <c:pt idx="23">
                  <c:v>271866.24126447825</c:v>
                </c:pt>
                <c:pt idx="24">
                  <c:v>284565.90782775905</c:v>
                </c:pt>
                <c:pt idx="25">
                  <c:v>297265.57439103897</c:v>
                </c:pt>
                <c:pt idx="26">
                  <c:v>309588.20884779299</c:v>
                </c:pt>
                <c:pt idx="27">
                  <c:v>321910.8433045462</c:v>
                </c:pt>
                <c:pt idx="28">
                  <c:v>334233.47776129947</c:v>
                </c:pt>
                <c:pt idx="29">
                  <c:v>346556.11221805273</c:v>
                </c:pt>
                <c:pt idx="30">
                  <c:v>358878.746674806</c:v>
                </c:pt>
                <c:pt idx="31">
                  <c:v>369967.29108964204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197-4227-B03A-27EE341F0E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8971136"/>
        <c:axId val="108972672"/>
      </c:lineChart>
      <c:catAx>
        <c:axId val="10897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8972672"/>
        <c:crosses val="autoZero"/>
        <c:auto val="1"/>
        <c:lblAlgn val="ctr"/>
        <c:lblOffset val="100"/>
        <c:noMultiLvlLbl val="0"/>
      </c:catAx>
      <c:valAx>
        <c:axId val="1089726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8971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844243198217696E-2"/>
          <c:y val="0.93002120569524382"/>
          <c:w val="0.92991084914206279"/>
          <c:h val="5.30177994734078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1-16T10:42:15.313" idx="14">
    <p:pos x="10" y="10"/>
    <p:text>upraviť za všetkých absolventov?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1-16T10:42:15.313" idx="14">
    <p:pos x="10" y="10"/>
    <p:text>upraviť za všetkých absolventov?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916554-725C-0E4A-9087-66A7F1D87B4E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Click to edit Master text styles</a:t>
            </a:r>
          </a:p>
          <a:p>
            <a:pPr lvl="1"/>
            <a:r>
              <a:rPr lang="sk-SK"/>
              <a:t>Second level</a:t>
            </a:r>
          </a:p>
          <a:p>
            <a:pPr lvl="2"/>
            <a:r>
              <a:rPr lang="sk-SK"/>
              <a:t>Third level</a:t>
            </a:r>
          </a:p>
          <a:p>
            <a:pPr lvl="3"/>
            <a:r>
              <a:rPr lang="sk-SK"/>
              <a:t>Fourth level</a:t>
            </a:r>
          </a:p>
          <a:p>
            <a:pPr lvl="4"/>
            <a:r>
              <a:rPr lang="sk-SK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4FA77-137D-7644-93CA-72183A5A5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49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E4FA77-137D-7644-93CA-72183A5A5F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6452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E4FA77-137D-7644-93CA-72183A5A5F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7785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  <a:p>
            <a:r>
              <a:rPr lang="sk-SK" dirty="0"/>
              <a:t> 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E4FA77-137D-7644-93CA-72183A5A5F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7711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E4FA77-137D-7644-93CA-72183A5A5F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999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69,3 tis. € - 70 m2 – v NR kraji k 4Q 2018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FA77-137D-7644-93CA-72183A5A5F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73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314310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807623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192023" y="3854864"/>
            <a:ext cx="18079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2801881"/>
            <a:ext cx="3230880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73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314310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807623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192023" y="3854864"/>
            <a:ext cx="18079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2801881"/>
            <a:ext cx="3230880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98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314310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807623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192023" y="3854864"/>
            <a:ext cx="18079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937" y="1932616"/>
            <a:ext cx="3859832" cy="192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005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314310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807623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192023" y="3854864"/>
            <a:ext cx="18079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2801881"/>
            <a:ext cx="3230880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841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314310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807623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192023" y="3854864"/>
            <a:ext cx="18079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937" y="1932616"/>
            <a:ext cx="3859832" cy="192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581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707366"/>
            <a:ext cx="10515600" cy="74178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 i="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2743200"/>
            <a:ext cx="10515600" cy="28984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038492"/>
            <a:ext cx="12192000" cy="819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38200" y="1208867"/>
            <a:ext cx="105156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138261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38492"/>
            <a:ext cx="12192000" cy="819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707366"/>
            <a:ext cx="10515600" cy="74178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 i="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063750" y="1449148"/>
            <a:ext cx="8064500" cy="7592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</a:t>
            </a:r>
            <a:r>
              <a:rPr lang="sk-SK" err="1"/>
              <a:t>perex</a:t>
            </a:r>
            <a:r>
              <a:rPr lang="sk-SK"/>
              <a:t> 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278388"/>
            <a:ext cx="4976004" cy="22314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3" hasCustomPrompt="1"/>
          </p:nvPr>
        </p:nvSpPr>
        <p:spPr>
          <a:xfrm>
            <a:off x="6377796" y="3278386"/>
            <a:ext cx="4976004" cy="22314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838200" y="2747158"/>
            <a:ext cx="4976004" cy="37252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a napíšete svoj nadpis 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6377796" y="2747158"/>
            <a:ext cx="4976004" cy="37252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a napíšte svoj nadpis 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9708734" y="6293875"/>
            <a:ext cx="16450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err="1">
                <a:solidFill>
                  <a:srgbClr val="164B4C"/>
                </a:solidFill>
                <a:latin typeface="Open Sans" charset="0"/>
                <a:ea typeface="Open Sans" charset="0"/>
                <a:cs typeface="Open Sans" charset="0"/>
              </a:rPr>
              <a:t>www.trexima.sk</a:t>
            </a:r>
            <a:endParaRPr lang="en-US" sz="1400" b="1" i="0">
              <a:solidFill>
                <a:srgbClr val="164B4C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6312203"/>
            <a:ext cx="1420444" cy="289449"/>
          </a:xfrm>
          <a:prstGeom prst="rect">
            <a:avLst/>
          </a:prstGeom>
        </p:spPr>
      </p:pic>
      <p:cxnSp>
        <p:nvCxnSpPr>
          <p:cNvPr id="13" name="Straight Connector 17">
            <a:extLst>
              <a:ext uri="{FF2B5EF4-FFF2-40B4-BE49-F238E27FC236}">
                <a16:creationId xmlns="" xmlns:a16="http://schemas.microsoft.com/office/drawing/2014/main" id="{978633C0-E4A1-4290-AB96-180941EFD777}"/>
              </a:ext>
            </a:extLst>
          </p:cNvPr>
          <p:cNvCxnSpPr/>
          <p:nvPr userDrawn="1"/>
        </p:nvCxnSpPr>
        <p:spPr>
          <a:xfrm>
            <a:off x="838200" y="1208867"/>
            <a:ext cx="105156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808858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707366"/>
            <a:ext cx="10515600" cy="74178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 i="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2743200"/>
            <a:ext cx="10515600" cy="28984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063750" y="1449148"/>
            <a:ext cx="8064500" cy="7592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</a:t>
            </a:r>
            <a:r>
              <a:rPr lang="sk-SK" err="1"/>
              <a:t>perex</a:t>
            </a:r>
            <a:r>
              <a:rPr lang="sk-SK"/>
              <a:t> 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038492"/>
            <a:ext cx="12192000" cy="819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9708734" y="6293875"/>
            <a:ext cx="16450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err="1">
                <a:solidFill>
                  <a:srgbClr val="164B4C"/>
                </a:solidFill>
                <a:latin typeface="Open Sans" charset="0"/>
                <a:ea typeface="Open Sans" charset="0"/>
                <a:cs typeface="Open Sans" charset="0"/>
              </a:rPr>
              <a:t>www.trexima.sk</a:t>
            </a:r>
            <a:endParaRPr lang="en-US" sz="1400" b="1" i="0">
              <a:solidFill>
                <a:srgbClr val="164B4C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6312203"/>
            <a:ext cx="1420444" cy="289449"/>
          </a:xfrm>
          <a:prstGeom prst="rect">
            <a:avLst/>
          </a:prstGeom>
        </p:spPr>
      </p:pic>
      <p:cxnSp>
        <p:nvCxnSpPr>
          <p:cNvPr id="10" name="Straight Connector 17">
            <a:extLst>
              <a:ext uri="{FF2B5EF4-FFF2-40B4-BE49-F238E27FC236}">
                <a16:creationId xmlns="" xmlns:a16="http://schemas.microsoft.com/office/drawing/2014/main" id="{DE6DB916-EA55-4F77-A33C-0F9235F3B362}"/>
              </a:ext>
            </a:extLst>
          </p:cNvPr>
          <p:cNvCxnSpPr/>
          <p:nvPr userDrawn="1"/>
        </p:nvCxnSpPr>
        <p:spPr>
          <a:xfrm>
            <a:off x="838200" y="1208867"/>
            <a:ext cx="105156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720985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38492"/>
            <a:ext cx="12192000" cy="819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707366"/>
            <a:ext cx="10515600" cy="74178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 i="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063750" y="1449148"/>
            <a:ext cx="8064500" cy="7592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</a:t>
            </a:r>
            <a:r>
              <a:rPr lang="sk-SK" err="1"/>
              <a:t>perex</a:t>
            </a:r>
            <a:r>
              <a:rPr lang="sk-SK"/>
              <a:t> 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278388"/>
            <a:ext cx="4976004" cy="22314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3" hasCustomPrompt="1"/>
          </p:nvPr>
        </p:nvSpPr>
        <p:spPr>
          <a:xfrm>
            <a:off x="6377796" y="3278386"/>
            <a:ext cx="4976004" cy="22314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838200" y="2747158"/>
            <a:ext cx="4976004" cy="37252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a napíšete svoj nadpis 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6377796" y="2747158"/>
            <a:ext cx="4976004" cy="37252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a napíšte svoj nadpis 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9708734" y="6293875"/>
            <a:ext cx="16450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err="1">
                <a:solidFill>
                  <a:srgbClr val="164B4C"/>
                </a:solidFill>
                <a:latin typeface="Open Sans" charset="0"/>
                <a:ea typeface="Open Sans" charset="0"/>
                <a:cs typeface="Open Sans" charset="0"/>
              </a:rPr>
              <a:t>www.trexima.sk</a:t>
            </a:r>
            <a:endParaRPr lang="en-US" sz="1400" b="1" i="0">
              <a:solidFill>
                <a:srgbClr val="164B4C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6312203"/>
            <a:ext cx="1420444" cy="289449"/>
          </a:xfrm>
          <a:prstGeom prst="rect">
            <a:avLst/>
          </a:prstGeom>
        </p:spPr>
      </p:pic>
      <p:cxnSp>
        <p:nvCxnSpPr>
          <p:cNvPr id="13" name="Straight Connector 17">
            <a:extLst>
              <a:ext uri="{FF2B5EF4-FFF2-40B4-BE49-F238E27FC236}">
                <a16:creationId xmlns="" xmlns:a16="http://schemas.microsoft.com/office/drawing/2014/main" id="{ABCB16F1-2989-4699-8F55-7C092A6BB202}"/>
              </a:ext>
            </a:extLst>
          </p:cNvPr>
          <p:cNvCxnSpPr/>
          <p:nvPr userDrawn="1"/>
        </p:nvCxnSpPr>
        <p:spPr>
          <a:xfrm>
            <a:off x="838200" y="1208867"/>
            <a:ext cx="105156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10392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3999" y="4267199"/>
            <a:ext cx="9144000" cy="1008185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489937" y="6166337"/>
            <a:ext cx="32121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www.trexima.sk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2801881"/>
            <a:ext cx="3230880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56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1523999" y="4267199"/>
            <a:ext cx="9144000" cy="1008185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4489937" y="6166337"/>
            <a:ext cx="32121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www.trexima.sk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2801881"/>
            <a:ext cx="3230880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91871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314310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807623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192023" y="3854864"/>
            <a:ext cx="18079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937" y="1932616"/>
            <a:ext cx="3859832" cy="192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554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na strane: 1 hore, 2 d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sk-SK"/>
              <a:t>Upravte štýly predlohy textu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107696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sk-SK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sk-SK"/>
              <a:t>Kliknite sem, ak chcete pridať nadpis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402336" y="609600"/>
            <a:ext cx="10765536" cy="2706624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023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sk-SK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sk-SK"/>
              <a:t>Kliknite sem, ak chcete pridať nadpis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402336" y="3547872"/>
            <a:ext cx="5287264" cy="2706624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58887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sk-SK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sk-SK"/>
              <a:t>Kliknite sem, ak chcete pridať nadpis</a:t>
            </a:r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5888736" y="3547872"/>
            <a:ext cx="5287264" cy="2706624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pPr algn="r"/>
            <a:fld id="{58CDFDC0-08B4-4024-970A-79EF3CFC50D3}" type="datetime1">
              <a:rPr lang="sk-SK" smtClean="0"/>
              <a:pPr algn="r"/>
              <a:t>3. 2. 2020</a:t>
            </a:fld>
            <a:endParaRPr kumimoji="0" lang="sk-SK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sk-SK" sz="1000"/>
              <a:pPr algn="r"/>
              <a:t>‹#›</a:t>
            </a:fld>
            <a:endParaRPr kumimoji="0" lang="sk-SK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kumimoji="0" lang="sk-SK"/>
          </a:p>
        </p:txBody>
      </p:sp>
    </p:spTree>
    <p:extLst>
      <p:ext uri="{BB962C8B-B14F-4D97-AF65-F5344CB8AC3E}">
        <p14:creationId xmlns:p14="http://schemas.microsoft.com/office/powerpoint/2010/main" val="3433763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314310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807623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192023" y="3854864"/>
            <a:ext cx="18079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2801881"/>
            <a:ext cx="3230880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13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314310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807623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192023" y="3854864"/>
            <a:ext cx="18079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937" y="1932616"/>
            <a:ext cx="3859832" cy="192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707366"/>
            <a:ext cx="10515600" cy="74178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 i="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2743200"/>
            <a:ext cx="10515600" cy="28984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063750" y="1449148"/>
            <a:ext cx="8064500" cy="7592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</a:t>
            </a:r>
            <a:r>
              <a:rPr lang="sk-SK" err="1"/>
              <a:t>perex</a:t>
            </a:r>
            <a:r>
              <a:rPr lang="sk-SK"/>
              <a:t> 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038492"/>
            <a:ext cx="12192000" cy="819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83768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38492"/>
            <a:ext cx="12192000" cy="819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707366"/>
            <a:ext cx="10515600" cy="74178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 i="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063750" y="1449148"/>
            <a:ext cx="8064500" cy="7592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rgbClr val="84BF4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</a:t>
            </a:r>
            <a:r>
              <a:rPr lang="sk-SK" err="1"/>
              <a:t>perex</a:t>
            </a:r>
            <a:r>
              <a:rPr lang="sk-SK"/>
              <a:t> 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278388"/>
            <a:ext cx="4976004" cy="22314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3" hasCustomPrompt="1"/>
          </p:nvPr>
        </p:nvSpPr>
        <p:spPr>
          <a:xfrm>
            <a:off x="6377796" y="3278386"/>
            <a:ext cx="4976004" cy="22314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838200" y="2747158"/>
            <a:ext cx="4976004" cy="37252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a napíšete svoj nadpis 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6377796" y="2747158"/>
            <a:ext cx="4976004" cy="37252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a napíšte svoj nadpis 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38200" y="2156518"/>
            <a:ext cx="105156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 userDrawn="1"/>
        </p:nvSpPr>
        <p:spPr>
          <a:xfrm>
            <a:off x="9708734" y="6293875"/>
            <a:ext cx="16450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err="1">
                <a:solidFill>
                  <a:srgbClr val="164B4C"/>
                </a:solidFill>
                <a:latin typeface="Open Sans" charset="0"/>
                <a:ea typeface="Open Sans" charset="0"/>
                <a:cs typeface="Open Sans" charset="0"/>
              </a:rPr>
              <a:t>www.trexima.sk</a:t>
            </a:r>
            <a:endParaRPr lang="en-US" sz="1400" b="1">
              <a:solidFill>
                <a:srgbClr val="164B4C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6312203"/>
            <a:ext cx="1420444" cy="28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6210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3999" y="4267199"/>
            <a:ext cx="9144000" cy="1008185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489937" y="6166337"/>
            <a:ext cx="32121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www.trexima.sk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2801881"/>
            <a:ext cx="3230880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97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4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1523999" y="4267199"/>
            <a:ext cx="9144000" cy="1008185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TEXT 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4489937" y="6166337"/>
            <a:ext cx="32121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www.trexima.sk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2801881"/>
            <a:ext cx="3230880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19879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707366"/>
            <a:ext cx="10515600" cy="74178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 i="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r>
              <a:rPr lang="sk-SK"/>
              <a:t>KLIKNITE A NAPÍŠTE VÁŠ TITULOK 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2743200"/>
            <a:ext cx="10515600" cy="28984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000" b="0" i="0">
                <a:solidFill>
                  <a:srgbClr val="3D3D3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sk-SK"/>
              <a:t>Kliknite a napíšte svoj text 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038492"/>
            <a:ext cx="12192000" cy="819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33801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325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8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CB4C6C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0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CB4C6C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6.png"/><Relationship Id="rId7" Type="http://schemas.microsoft.com/office/2007/relationships/hdphoto" Target="../media/hdphoto2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comments" Target="../comments/commen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microsoft.com/office/2007/relationships/hdphoto" Target="../media/hdphoto4.wdp"/><Relationship Id="rId5" Type="http://schemas.openxmlformats.org/officeDocument/2006/relationships/image" Target="../media/image23.png"/><Relationship Id="rId10" Type="http://schemas.openxmlformats.org/officeDocument/2006/relationships/image" Target="../media/image6.png"/><Relationship Id="rId4" Type="http://schemas.microsoft.com/office/2007/relationships/hdphoto" Target="../media/hdphoto3.wdp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8.xml"/><Relationship Id="rId5" Type="http://schemas.microsoft.com/office/2007/relationships/hdphoto" Target="../media/hdphoto6.wdp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chart" Target="../charts/char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svg"/><Relationship Id="rId11" Type="http://schemas.openxmlformats.org/officeDocument/2006/relationships/image" Target="../media/image6.png"/><Relationship Id="rId5" Type="http://schemas.openxmlformats.org/officeDocument/2006/relationships/image" Target="../media/image10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chart" Target="../charts/chart6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Obrázok 24" descr="Obrázok, na ktorom je vonkajšie, cesta, muž, osoba&#10;&#10;Automaticky generovaný popis">
            <a:extLst>
              <a:ext uri="{FF2B5EF4-FFF2-40B4-BE49-F238E27FC236}">
                <a16:creationId xmlns="" xmlns:a16="http://schemas.microsoft.com/office/drawing/2014/main" id="{2AD2DEB9-2EC9-446E-B36B-21A767F411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43" t="13295" r="44422" b="10846"/>
          <a:stretch/>
        </p:blipFill>
        <p:spPr>
          <a:xfrm>
            <a:off x="0" y="335035"/>
            <a:ext cx="3832751" cy="6538038"/>
          </a:xfrm>
          <a:prstGeom prst="rect">
            <a:avLst/>
          </a:prstGeom>
        </p:spPr>
      </p:pic>
      <p:pic>
        <p:nvPicPr>
          <p:cNvPr id="6" name="Obrázok 5" descr="Obrázok, na ktorom je vonkajšie, cesta, muž, osoba&#10;&#10;Automaticky generovaný popis">
            <a:extLst>
              <a:ext uri="{FF2B5EF4-FFF2-40B4-BE49-F238E27FC236}">
                <a16:creationId xmlns="" xmlns:a16="http://schemas.microsoft.com/office/drawing/2014/main" id="{F30E772F-806A-4715-8C43-1A3BA58737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2" t="9630" r="13048" b="10798"/>
          <a:stretch/>
        </p:blipFill>
        <p:spPr>
          <a:xfrm>
            <a:off x="2839453" y="0"/>
            <a:ext cx="9352546" cy="6858000"/>
          </a:xfrm>
          <a:prstGeom prst="rect">
            <a:avLst/>
          </a:prstGeom>
        </p:spPr>
      </p:pic>
      <p:sp>
        <p:nvSpPr>
          <p:cNvPr id="24" name="Obdĺžnik 23">
            <a:extLst>
              <a:ext uri="{FF2B5EF4-FFF2-40B4-BE49-F238E27FC236}">
                <a16:creationId xmlns="" xmlns:a16="http://schemas.microsoft.com/office/drawing/2014/main" id="{CE87DD43-FFBF-467D-9FA2-941959D6FD1F}"/>
              </a:ext>
            </a:extLst>
          </p:cNvPr>
          <p:cNvSpPr/>
          <p:nvPr/>
        </p:nvSpPr>
        <p:spPr>
          <a:xfrm>
            <a:off x="0" y="4752870"/>
            <a:ext cx="8119169" cy="212020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Obrázok 9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79B439FA-8789-4B62-9AFC-5F08234C28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37" y="5608068"/>
            <a:ext cx="3302514" cy="860711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  <p:pic>
        <p:nvPicPr>
          <p:cNvPr id="26" name="Obrázok 25" descr="Obrázok, na ktorom je vonkajšie, cesta, muž, osoba&#10;&#10;Automaticky generovaný popis">
            <a:extLst>
              <a:ext uri="{FF2B5EF4-FFF2-40B4-BE49-F238E27FC236}">
                <a16:creationId xmlns="" xmlns:a16="http://schemas.microsoft.com/office/drawing/2014/main" id="{F0474AA1-37C6-4F71-9249-9CB2023946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3529" y="-5356"/>
            <a:ext cx="5731042" cy="517135"/>
          </a:xfrm>
          <a:prstGeom prst="rect">
            <a:avLst/>
          </a:prstGeom>
        </p:spPr>
      </p:pic>
      <p:sp>
        <p:nvSpPr>
          <p:cNvPr id="27" name="Obdĺžnik 26">
            <a:extLst>
              <a:ext uri="{FF2B5EF4-FFF2-40B4-BE49-F238E27FC236}">
                <a16:creationId xmlns="" xmlns:a16="http://schemas.microsoft.com/office/drawing/2014/main" id="{ADAE8009-907A-479E-90E5-556D4FB7EA1E}"/>
              </a:ext>
            </a:extLst>
          </p:cNvPr>
          <p:cNvSpPr/>
          <p:nvPr/>
        </p:nvSpPr>
        <p:spPr>
          <a:xfrm>
            <a:off x="-1" y="765544"/>
            <a:ext cx="8282763" cy="2582506"/>
          </a:xfrm>
          <a:prstGeom prst="rect">
            <a:avLst/>
          </a:prstGeom>
          <a:solidFill>
            <a:srgbClr val="004E9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>
            <a:extLst>
              <a:ext uri="{FF2B5EF4-FFF2-40B4-BE49-F238E27FC236}">
                <a16:creationId xmlns="" xmlns:a16="http://schemas.microsoft.com/office/drawing/2014/main" id="{C9DAEEC4-A2F9-467D-AEF4-FBBABADDE7B8}"/>
              </a:ext>
            </a:extLst>
          </p:cNvPr>
          <p:cNvSpPr txBox="1"/>
          <p:nvPr/>
        </p:nvSpPr>
        <p:spPr>
          <a:xfrm>
            <a:off x="246473" y="1223614"/>
            <a:ext cx="787269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5100" b="1" spc="50" dirty="0">
                <a:ln w="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Uplatnenie absolventov stredných a vysokých škôl</a:t>
            </a:r>
          </a:p>
        </p:txBody>
      </p:sp>
      <p:sp>
        <p:nvSpPr>
          <p:cNvPr id="29" name="BlokTextu 28">
            <a:extLst>
              <a:ext uri="{FF2B5EF4-FFF2-40B4-BE49-F238E27FC236}">
                <a16:creationId xmlns="" xmlns:a16="http://schemas.microsoft.com/office/drawing/2014/main" id="{55680958-6A6D-402E-AFC3-F5DA123ACB68}"/>
              </a:ext>
            </a:extLst>
          </p:cNvPr>
          <p:cNvSpPr txBox="1"/>
          <p:nvPr/>
        </p:nvSpPr>
        <p:spPr>
          <a:xfrm>
            <a:off x="3832751" y="4688497"/>
            <a:ext cx="3569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/>
              <a:t>Branislav </a:t>
            </a:r>
            <a:r>
              <a:rPr lang="sk-SK" sz="3600" dirty="0" smtClean="0"/>
              <a:t>Ondruš, </a:t>
            </a:r>
          </a:p>
          <a:p>
            <a:r>
              <a:rPr lang="sk-SK" sz="2400" dirty="0" smtClean="0"/>
              <a:t>štátny tajomník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14505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Rovná spojnica 7">
            <a:extLst>
              <a:ext uri="{FF2B5EF4-FFF2-40B4-BE49-F238E27FC236}">
                <a16:creationId xmlns="" xmlns:a16="http://schemas.microsoft.com/office/drawing/2014/main" id="{128C05CC-B11B-49E3-A9BB-35BFB35A8417}"/>
              </a:ext>
            </a:extLst>
          </p:cNvPr>
          <p:cNvCxnSpPr>
            <a:cxnSpLocks/>
          </p:cNvCxnSpPr>
          <p:nvPr/>
        </p:nvCxnSpPr>
        <p:spPr>
          <a:xfrm>
            <a:off x="2562225" y="862502"/>
            <a:ext cx="73914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VÃ½sledok vyhÄ¾adÃ¡vania obrÃ¡zkov pre dopyt work group">
            <a:extLst>
              <a:ext uri="{FF2B5EF4-FFF2-40B4-BE49-F238E27FC236}">
                <a16:creationId xmlns="" xmlns:a16="http://schemas.microsoft.com/office/drawing/2014/main" id="{7FF8DEFF-59E8-40B9-8B46-0547C03DA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4" y="235402"/>
            <a:ext cx="799497" cy="79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VÃ½sledok vyhÄ¾adÃ¡vania obrÃ¡zkov pre dopyt check">
            <a:extLst>
              <a:ext uri="{FF2B5EF4-FFF2-40B4-BE49-F238E27FC236}">
                <a16:creationId xmlns="" xmlns:a16="http://schemas.microsoft.com/office/drawing/2014/main" id="{C4B75E38-0FB7-4003-9B36-83C79E8A6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86" y="377526"/>
            <a:ext cx="146103" cy="14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VÃ½sledok vyhÄ¾adÃ¡vania obrÃ¡zkov pre dopyt x">
            <a:extLst>
              <a:ext uri="{FF2B5EF4-FFF2-40B4-BE49-F238E27FC236}">
                <a16:creationId xmlns="" xmlns:a16="http://schemas.microsoft.com/office/drawing/2014/main" id="{C3819446-3D8F-4A89-BD3B-A58CA6546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012" y="400665"/>
            <a:ext cx="146102" cy="14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BlokTextu 11">
            <a:extLst>
              <a:ext uri="{FF2B5EF4-FFF2-40B4-BE49-F238E27FC236}">
                <a16:creationId xmlns="" xmlns:a16="http://schemas.microsoft.com/office/drawing/2014/main" id="{2419FA42-786D-4647-8F1C-8B1D97284943}"/>
              </a:ext>
            </a:extLst>
          </p:cNvPr>
          <p:cNvSpPr txBox="1"/>
          <p:nvPr/>
        </p:nvSpPr>
        <p:spPr>
          <a:xfrm>
            <a:off x="3254591" y="305473"/>
            <a:ext cx="5682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800" b="0" i="1" u="none" strike="noStrike" kern="1200" cap="none" spc="0" normalizeH="0" baseline="0" noProof="0">
                <a:ln>
                  <a:noFill/>
                </a:ln>
                <a:solidFill>
                  <a:srgbClr val="16405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Vysokoškoláci najviac pracujú ako...</a:t>
            </a:r>
          </a:p>
        </p:txBody>
      </p:sp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FDDED2E4-F6F2-4F71-A179-BE34D4D5D1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1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4227" y="1164450"/>
            <a:ext cx="11134725" cy="4745817"/>
          </a:xfrm>
          <a:prstGeom prst="rect">
            <a:avLst/>
          </a:prstGeom>
        </p:spPr>
      </p:pic>
      <p:pic>
        <p:nvPicPr>
          <p:cNvPr id="11" name="Obrázok 10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E0F181F8-3330-482B-958E-5CD68FB1E2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02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3D7B9D74-59B5-4B77-A608-B3DAC58DD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847"/>
            <a:ext cx="10515600" cy="741782"/>
          </a:xfrm>
        </p:spPr>
        <p:txBody>
          <a:bodyPr/>
          <a:lstStyle/>
          <a:p>
            <a:r>
              <a:rPr lang="sk-SK">
                <a:solidFill>
                  <a:srgbClr val="16405A"/>
                </a:solidFill>
              </a:rPr>
              <a:t>Absolventi duálu sú na tom lepšie</a:t>
            </a:r>
          </a:p>
        </p:txBody>
      </p:sp>
      <p:cxnSp>
        <p:nvCxnSpPr>
          <p:cNvPr id="7" name="Rovná spojnica 6">
            <a:extLst>
              <a:ext uri="{FF2B5EF4-FFF2-40B4-BE49-F238E27FC236}">
                <a16:creationId xmlns="" xmlns:a16="http://schemas.microsoft.com/office/drawing/2014/main" id="{3C2F6D05-7201-41A0-9D2C-2B5D1FFE20A0}"/>
              </a:ext>
            </a:extLst>
          </p:cNvPr>
          <p:cNvCxnSpPr>
            <a:cxnSpLocks/>
          </p:cNvCxnSpPr>
          <p:nvPr/>
        </p:nvCxnSpPr>
        <p:spPr>
          <a:xfrm>
            <a:off x="692727" y="673900"/>
            <a:ext cx="1088967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BlokTextu 4">
            <a:extLst>
              <a:ext uri="{FF2B5EF4-FFF2-40B4-BE49-F238E27FC236}">
                <a16:creationId xmlns="" xmlns:a16="http://schemas.microsoft.com/office/drawing/2014/main" id="{3F688ABE-B551-4D67-BF1D-B1A3A4A9F084}"/>
              </a:ext>
            </a:extLst>
          </p:cNvPr>
          <p:cNvSpPr txBox="1"/>
          <p:nvPr/>
        </p:nvSpPr>
        <p:spPr>
          <a:xfrm>
            <a:off x="564669" y="927543"/>
            <a:ext cx="3976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>
                <a:solidFill>
                  <a:schemeClr val="tx2">
                    <a:lumMod val="50000"/>
                  </a:schemeClr>
                </a:solidFill>
              </a:rPr>
              <a:t>Absolventi stredných škôl bez duálu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="" xmlns:a16="http://schemas.microsoft.com/office/drawing/2014/main" id="{EAA33525-CACB-424B-925F-269D903E8697}"/>
              </a:ext>
            </a:extLst>
          </p:cNvPr>
          <p:cNvSpPr txBox="1"/>
          <p:nvPr/>
        </p:nvSpPr>
        <p:spPr>
          <a:xfrm>
            <a:off x="7008694" y="855709"/>
            <a:ext cx="4618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>
                <a:solidFill>
                  <a:schemeClr val="tx2">
                    <a:lumMod val="50000"/>
                  </a:schemeClr>
                </a:solidFill>
              </a:rPr>
              <a:t>Absolventi systému duálneho vzdelávania</a:t>
            </a:r>
          </a:p>
        </p:txBody>
      </p:sp>
      <p:cxnSp>
        <p:nvCxnSpPr>
          <p:cNvPr id="9" name="Rovná spojnica 8">
            <a:extLst>
              <a:ext uri="{FF2B5EF4-FFF2-40B4-BE49-F238E27FC236}">
                <a16:creationId xmlns="" xmlns:a16="http://schemas.microsoft.com/office/drawing/2014/main" id="{D5889C61-5D85-47A6-8DD8-136AC2C4F258}"/>
              </a:ext>
            </a:extLst>
          </p:cNvPr>
          <p:cNvCxnSpPr>
            <a:cxnSpLocks/>
          </p:cNvCxnSpPr>
          <p:nvPr/>
        </p:nvCxnSpPr>
        <p:spPr>
          <a:xfrm>
            <a:off x="5915391" y="673900"/>
            <a:ext cx="0" cy="95847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lokTextu 12">
            <a:extLst>
              <a:ext uri="{FF2B5EF4-FFF2-40B4-BE49-F238E27FC236}">
                <a16:creationId xmlns="" xmlns:a16="http://schemas.microsoft.com/office/drawing/2014/main" id="{F0DECED6-D172-4754-A80B-FE0965BEC681}"/>
              </a:ext>
            </a:extLst>
          </p:cNvPr>
          <p:cNvSpPr txBox="1"/>
          <p:nvPr/>
        </p:nvSpPr>
        <p:spPr>
          <a:xfrm>
            <a:off x="4539754" y="1765115"/>
            <a:ext cx="3604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>
                <a:solidFill>
                  <a:schemeClr val="bg2">
                    <a:lumMod val="10000"/>
                  </a:schemeClr>
                </a:solidFill>
              </a:rPr>
              <a:t>priemerná hrubá mesačná mzda</a:t>
            </a:r>
          </a:p>
        </p:txBody>
      </p:sp>
      <p:pic>
        <p:nvPicPr>
          <p:cNvPr id="1030" name="Picture 6" descr="Výsledok vyhľadávania obrázkov pre dopyt money icon">
            <a:extLst>
              <a:ext uri="{FF2B5EF4-FFF2-40B4-BE49-F238E27FC236}">
                <a16:creationId xmlns="" xmlns:a16="http://schemas.microsoft.com/office/drawing/2014/main" id="{2F7277A6-BA1A-41A8-986C-38B02E3E4F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5" t="8547" r="8234" b="6374"/>
          <a:stretch/>
        </p:blipFill>
        <p:spPr bwMode="auto">
          <a:xfrm>
            <a:off x="3907759" y="1723048"/>
            <a:ext cx="497987" cy="49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bdĺžnik: zaoblené rohy 20">
            <a:extLst>
              <a:ext uri="{FF2B5EF4-FFF2-40B4-BE49-F238E27FC236}">
                <a16:creationId xmlns="" xmlns:a16="http://schemas.microsoft.com/office/drawing/2014/main" id="{FD890AA1-C3E6-4DA0-B065-DC9F3B0D028D}"/>
              </a:ext>
            </a:extLst>
          </p:cNvPr>
          <p:cNvSpPr/>
          <p:nvPr/>
        </p:nvSpPr>
        <p:spPr>
          <a:xfrm>
            <a:off x="3695321" y="2561424"/>
            <a:ext cx="4458612" cy="613786"/>
          </a:xfrm>
          <a:prstGeom prst="roundRect">
            <a:avLst/>
          </a:prstGeom>
          <a:noFill/>
          <a:ln w="28575">
            <a:solidFill>
              <a:srgbClr val="6DB8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2" name="BlokTextu 21">
            <a:extLst>
              <a:ext uri="{FF2B5EF4-FFF2-40B4-BE49-F238E27FC236}">
                <a16:creationId xmlns="" xmlns:a16="http://schemas.microsoft.com/office/drawing/2014/main" id="{DD58DF62-CA1B-4F59-8ED9-3634D65EDEF1}"/>
              </a:ext>
            </a:extLst>
          </p:cNvPr>
          <p:cNvSpPr txBox="1"/>
          <p:nvPr/>
        </p:nvSpPr>
        <p:spPr>
          <a:xfrm>
            <a:off x="4867564" y="2668313"/>
            <a:ext cx="2752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/>
              <a:t>miera nezamestnanosti</a:t>
            </a:r>
          </a:p>
        </p:txBody>
      </p:sp>
      <p:sp>
        <p:nvSpPr>
          <p:cNvPr id="25" name="Obdĺžnik: zaoblené rohy 24">
            <a:extLst>
              <a:ext uri="{FF2B5EF4-FFF2-40B4-BE49-F238E27FC236}">
                <a16:creationId xmlns="" xmlns:a16="http://schemas.microsoft.com/office/drawing/2014/main" id="{33F3A86F-D42E-45EF-897E-7F9C93FCB26A}"/>
              </a:ext>
            </a:extLst>
          </p:cNvPr>
          <p:cNvSpPr/>
          <p:nvPr/>
        </p:nvSpPr>
        <p:spPr>
          <a:xfrm>
            <a:off x="3695321" y="3462900"/>
            <a:ext cx="4458612" cy="613786"/>
          </a:xfrm>
          <a:prstGeom prst="roundRect">
            <a:avLst/>
          </a:prstGeom>
          <a:noFill/>
          <a:ln w="28575">
            <a:solidFill>
              <a:srgbClr val="6DB8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6" name="Obdĺžnik: zaoblené rohy 25">
            <a:extLst>
              <a:ext uri="{FF2B5EF4-FFF2-40B4-BE49-F238E27FC236}">
                <a16:creationId xmlns="" xmlns:a16="http://schemas.microsoft.com/office/drawing/2014/main" id="{8E0561CF-EF40-4B51-BF14-B477F3889576}"/>
              </a:ext>
            </a:extLst>
          </p:cNvPr>
          <p:cNvSpPr/>
          <p:nvPr/>
        </p:nvSpPr>
        <p:spPr>
          <a:xfrm>
            <a:off x="3686085" y="1658277"/>
            <a:ext cx="4458612" cy="613786"/>
          </a:xfrm>
          <a:prstGeom prst="roundRect">
            <a:avLst/>
          </a:prstGeom>
          <a:noFill/>
          <a:ln w="28575">
            <a:solidFill>
              <a:srgbClr val="5AAF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7" name="Obdĺžnik: zaoblené rohy 26">
            <a:extLst>
              <a:ext uri="{FF2B5EF4-FFF2-40B4-BE49-F238E27FC236}">
                <a16:creationId xmlns="" xmlns:a16="http://schemas.microsoft.com/office/drawing/2014/main" id="{AC4EA90E-31FC-4189-A85A-7DEF50638C64}"/>
              </a:ext>
            </a:extLst>
          </p:cNvPr>
          <p:cNvSpPr/>
          <p:nvPr/>
        </p:nvSpPr>
        <p:spPr>
          <a:xfrm>
            <a:off x="3686085" y="4405513"/>
            <a:ext cx="4458612" cy="613786"/>
          </a:xfrm>
          <a:prstGeom prst="roundRect">
            <a:avLst/>
          </a:prstGeom>
          <a:noFill/>
          <a:ln w="28575">
            <a:solidFill>
              <a:srgbClr val="6DB8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8" name="Obdĺžnik: zaoblené rohy 27">
            <a:extLst>
              <a:ext uri="{FF2B5EF4-FFF2-40B4-BE49-F238E27FC236}">
                <a16:creationId xmlns="" xmlns:a16="http://schemas.microsoft.com/office/drawing/2014/main" id="{FAB25C4F-9DAC-4116-8C5B-7D9A41777B24}"/>
              </a:ext>
            </a:extLst>
          </p:cNvPr>
          <p:cNvSpPr/>
          <p:nvPr/>
        </p:nvSpPr>
        <p:spPr>
          <a:xfrm>
            <a:off x="3690703" y="5379601"/>
            <a:ext cx="4458612" cy="613786"/>
          </a:xfrm>
          <a:prstGeom prst="roundRect">
            <a:avLst/>
          </a:prstGeom>
          <a:noFill/>
          <a:ln w="28575">
            <a:solidFill>
              <a:srgbClr val="6DB8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9" name="BlokTextu 28">
            <a:extLst>
              <a:ext uri="{FF2B5EF4-FFF2-40B4-BE49-F238E27FC236}">
                <a16:creationId xmlns="" xmlns:a16="http://schemas.microsoft.com/office/drawing/2014/main" id="{40B28C15-05FF-4E51-99E1-9A5AC64743B9}"/>
              </a:ext>
            </a:extLst>
          </p:cNvPr>
          <p:cNvSpPr txBox="1"/>
          <p:nvPr/>
        </p:nvSpPr>
        <p:spPr>
          <a:xfrm>
            <a:off x="4653351" y="3569738"/>
            <a:ext cx="350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/>
              <a:t>pokračovanie na vysokú školu</a:t>
            </a:r>
          </a:p>
        </p:txBody>
      </p:sp>
      <p:sp>
        <p:nvSpPr>
          <p:cNvPr id="30" name="BlokTextu 29">
            <a:extLst>
              <a:ext uri="{FF2B5EF4-FFF2-40B4-BE49-F238E27FC236}">
                <a16:creationId xmlns="" xmlns:a16="http://schemas.microsoft.com/office/drawing/2014/main" id="{2044E22C-5592-4101-8EB9-C1A9661C43ED}"/>
              </a:ext>
            </a:extLst>
          </p:cNvPr>
          <p:cNvSpPr txBox="1"/>
          <p:nvPr/>
        </p:nvSpPr>
        <p:spPr>
          <a:xfrm>
            <a:off x="5017694" y="4512351"/>
            <a:ext cx="2239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/>
              <a:t>práca v zahraničí</a:t>
            </a:r>
          </a:p>
        </p:txBody>
      </p:sp>
      <p:sp>
        <p:nvSpPr>
          <p:cNvPr id="31" name="BlokTextu 30">
            <a:extLst>
              <a:ext uri="{FF2B5EF4-FFF2-40B4-BE49-F238E27FC236}">
                <a16:creationId xmlns="" xmlns:a16="http://schemas.microsoft.com/office/drawing/2014/main" id="{70765B97-0F5F-4FC2-AE5F-037CEEDAD905}"/>
              </a:ext>
            </a:extLst>
          </p:cNvPr>
          <p:cNvSpPr txBox="1"/>
          <p:nvPr/>
        </p:nvSpPr>
        <p:spPr>
          <a:xfrm>
            <a:off x="4835522" y="5486439"/>
            <a:ext cx="3136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/>
              <a:t>práca v odbore vzdelania</a:t>
            </a:r>
          </a:p>
        </p:txBody>
      </p:sp>
      <p:pic>
        <p:nvPicPr>
          <p:cNvPr id="1032" name="Picture 8" descr="Výsledok vyhľadávania obrázkov pre dopyt decrease icon">
            <a:extLst>
              <a:ext uri="{FF2B5EF4-FFF2-40B4-BE49-F238E27FC236}">
                <a16:creationId xmlns="" xmlns:a16="http://schemas.microsoft.com/office/drawing/2014/main" id="{6B1AC631-C7F8-41F9-8DB8-D110DBC392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361" b="12951"/>
          <a:stretch/>
        </p:blipFill>
        <p:spPr bwMode="auto">
          <a:xfrm>
            <a:off x="3889287" y="2639804"/>
            <a:ext cx="631995" cy="47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ýsledok vyhľadávania obrázkov pre dopyt university icon">
            <a:extLst>
              <a:ext uri="{FF2B5EF4-FFF2-40B4-BE49-F238E27FC236}">
                <a16:creationId xmlns="" xmlns:a16="http://schemas.microsoft.com/office/drawing/2014/main" id="{7B0B974A-32B8-4BF3-A029-B6FE19328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995" y="3622314"/>
            <a:ext cx="516459" cy="30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Výsledok vyhľadávania obrázkov pre dopyt abroad icon">
            <a:extLst>
              <a:ext uri="{FF2B5EF4-FFF2-40B4-BE49-F238E27FC236}">
                <a16:creationId xmlns="" xmlns:a16="http://schemas.microsoft.com/office/drawing/2014/main" id="{3A6CE54A-0549-4EE5-9451-2A9FA77E27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88" t="7929" r="21879" b="7336"/>
          <a:stretch/>
        </p:blipFill>
        <p:spPr bwMode="auto">
          <a:xfrm>
            <a:off x="3895759" y="4493879"/>
            <a:ext cx="581115" cy="46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Výsledok vyhľadávania obrázkov pre dopyt job icon">
            <a:extLst>
              <a:ext uri="{FF2B5EF4-FFF2-40B4-BE49-F238E27FC236}">
                <a16:creationId xmlns="" xmlns:a16="http://schemas.microsoft.com/office/drawing/2014/main" id="{913F42FE-F800-4290-9FFC-BCA345C9C4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1" b="14313"/>
          <a:stretch/>
        </p:blipFill>
        <p:spPr bwMode="auto">
          <a:xfrm>
            <a:off x="3916995" y="5421763"/>
            <a:ext cx="603827" cy="52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Výsledok vyhľadávania obrázkov pre dopyt university icon">
            <a:extLst>
              <a:ext uri="{FF2B5EF4-FFF2-40B4-BE49-F238E27FC236}">
                <a16:creationId xmlns="" xmlns:a16="http://schemas.microsoft.com/office/drawing/2014/main" id="{E4526F33-BDEE-4AA8-BB5E-27F0CD0D8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905" y="5442235"/>
            <a:ext cx="219363" cy="12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Rovná spojnica 38">
            <a:extLst>
              <a:ext uri="{FF2B5EF4-FFF2-40B4-BE49-F238E27FC236}">
                <a16:creationId xmlns="" xmlns:a16="http://schemas.microsoft.com/office/drawing/2014/main" id="{5FCEB0AE-65E0-424F-B363-3FE28C8B9AAB}"/>
              </a:ext>
            </a:extLst>
          </p:cNvPr>
          <p:cNvCxnSpPr>
            <a:cxnSpLocks/>
          </p:cNvCxnSpPr>
          <p:nvPr/>
        </p:nvCxnSpPr>
        <p:spPr>
          <a:xfrm>
            <a:off x="5915391" y="3159856"/>
            <a:ext cx="0" cy="3441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ovná spojnica 42">
            <a:extLst>
              <a:ext uri="{FF2B5EF4-FFF2-40B4-BE49-F238E27FC236}">
                <a16:creationId xmlns="" xmlns:a16="http://schemas.microsoft.com/office/drawing/2014/main" id="{5E248597-FF63-4C74-B67F-1AB626CAD322}"/>
              </a:ext>
            </a:extLst>
          </p:cNvPr>
          <p:cNvCxnSpPr>
            <a:cxnSpLocks/>
          </p:cNvCxnSpPr>
          <p:nvPr/>
        </p:nvCxnSpPr>
        <p:spPr>
          <a:xfrm>
            <a:off x="5924627" y="2245297"/>
            <a:ext cx="0" cy="3441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ovná spojnica 44">
            <a:extLst>
              <a:ext uri="{FF2B5EF4-FFF2-40B4-BE49-F238E27FC236}">
                <a16:creationId xmlns="" xmlns:a16="http://schemas.microsoft.com/office/drawing/2014/main" id="{484ECF4B-7722-4A4C-84A9-ECFB1504DC55}"/>
              </a:ext>
            </a:extLst>
          </p:cNvPr>
          <p:cNvCxnSpPr>
            <a:cxnSpLocks/>
          </p:cNvCxnSpPr>
          <p:nvPr/>
        </p:nvCxnSpPr>
        <p:spPr>
          <a:xfrm>
            <a:off x="5931054" y="4061332"/>
            <a:ext cx="0" cy="3441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ovná spojnica 45">
            <a:extLst>
              <a:ext uri="{FF2B5EF4-FFF2-40B4-BE49-F238E27FC236}">
                <a16:creationId xmlns="" xmlns:a16="http://schemas.microsoft.com/office/drawing/2014/main" id="{D7852BFD-9F34-4247-B4D4-420686077A0F}"/>
              </a:ext>
            </a:extLst>
          </p:cNvPr>
          <p:cNvCxnSpPr>
            <a:cxnSpLocks/>
          </p:cNvCxnSpPr>
          <p:nvPr/>
        </p:nvCxnSpPr>
        <p:spPr>
          <a:xfrm>
            <a:off x="5931131" y="5035420"/>
            <a:ext cx="0" cy="3441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BlokTextu 46">
            <a:extLst>
              <a:ext uri="{FF2B5EF4-FFF2-40B4-BE49-F238E27FC236}">
                <a16:creationId xmlns="" xmlns:a16="http://schemas.microsoft.com/office/drawing/2014/main" id="{F11E3CC7-6C1C-4822-8E8C-8C6EEF4C7030}"/>
              </a:ext>
            </a:extLst>
          </p:cNvPr>
          <p:cNvSpPr txBox="1"/>
          <p:nvPr/>
        </p:nvSpPr>
        <p:spPr>
          <a:xfrm>
            <a:off x="8956073" y="1645607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885 EUR</a:t>
            </a:r>
          </a:p>
        </p:txBody>
      </p:sp>
      <p:sp>
        <p:nvSpPr>
          <p:cNvPr id="48" name="BlokTextu 47">
            <a:extLst>
              <a:ext uri="{FF2B5EF4-FFF2-40B4-BE49-F238E27FC236}">
                <a16:creationId xmlns="" xmlns:a16="http://schemas.microsoft.com/office/drawing/2014/main" id="{036EB0D3-A829-4414-B71C-E3080F9EAF8B}"/>
              </a:ext>
            </a:extLst>
          </p:cNvPr>
          <p:cNvSpPr txBox="1"/>
          <p:nvPr/>
        </p:nvSpPr>
        <p:spPr>
          <a:xfrm>
            <a:off x="942617" y="1696377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743 EUR</a:t>
            </a:r>
          </a:p>
        </p:txBody>
      </p:sp>
      <p:sp>
        <p:nvSpPr>
          <p:cNvPr id="49" name="BlokTextu 48">
            <a:extLst>
              <a:ext uri="{FF2B5EF4-FFF2-40B4-BE49-F238E27FC236}">
                <a16:creationId xmlns="" xmlns:a16="http://schemas.microsoft.com/office/drawing/2014/main" id="{611F0335-C495-4B8E-A1C4-7DE4ADEC964F}"/>
              </a:ext>
            </a:extLst>
          </p:cNvPr>
          <p:cNvSpPr txBox="1"/>
          <p:nvPr/>
        </p:nvSpPr>
        <p:spPr>
          <a:xfrm>
            <a:off x="1059983" y="2521361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8,6 %</a:t>
            </a:r>
          </a:p>
        </p:txBody>
      </p:sp>
      <p:sp>
        <p:nvSpPr>
          <p:cNvPr id="50" name="BlokTextu 49">
            <a:extLst>
              <a:ext uri="{FF2B5EF4-FFF2-40B4-BE49-F238E27FC236}">
                <a16:creationId xmlns="" xmlns:a16="http://schemas.microsoft.com/office/drawing/2014/main" id="{7E94E472-FA0E-4681-A2D6-D965F8D24B4B}"/>
              </a:ext>
            </a:extLst>
          </p:cNvPr>
          <p:cNvSpPr txBox="1"/>
          <p:nvPr/>
        </p:nvSpPr>
        <p:spPr>
          <a:xfrm>
            <a:off x="8874024" y="2528879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3,6 %</a:t>
            </a:r>
          </a:p>
        </p:txBody>
      </p:sp>
      <p:sp>
        <p:nvSpPr>
          <p:cNvPr id="51" name="BlokTextu 50">
            <a:extLst>
              <a:ext uri="{FF2B5EF4-FFF2-40B4-BE49-F238E27FC236}">
                <a16:creationId xmlns="" xmlns:a16="http://schemas.microsoft.com/office/drawing/2014/main" id="{828D53CC-2950-46AB-9B89-AFA347774013}"/>
              </a:ext>
            </a:extLst>
          </p:cNvPr>
          <p:cNvSpPr txBox="1"/>
          <p:nvPr/>
        </p:nvSpPr>
        <p:spPr>
          <a:xfrm>
            <a:off x="9016812" y="3412151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1 %</a:t>
            </a:r>
          </a:p>
        </p:txBody>
      </p:sp>
      <p:sp>
        <p:nvSpPr>
          <p:cNvPr id="52" name="BlokTextu 51">
            <a:extLst>
              <a:ext uri="{FF2B5EF4-FFF2-40B4-BE49-F238E27FC236}">
                <a16:creationId xmlns="" xmlns:a16="http://schemas.microsoft.com/office/drawing/2014/main" id="{850FD79F-E94F-4853-AF55-197478DD9AE7}"/>
              </a:ext>
            </a:extLst>
          </p:cNvPr>
          <p:cNvSpPr txBox="1"/>
          <p:nvPr/>
        </p:nvSpPr>
        <p:spPr>
          <a:xfrm>
            <a:off x="1043138" y="3448172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46 %</a:t>
            </a:r>
          </a:p>
        </p:txBody>
      </p:sp>
      <p:sp>
        <p:nvSpPr>
          <p:cNvPr id="53" name="BlokTextu 52">
            <a:extLst>
              <a:ext uri="{FF2B5EF4-FFF2-40B4-BE49-F238E27FC236}">
                <a16:creationId xmlns="" xmlns:a16="http://schemas.microsoft.com/office/drawing/2014/main" id="{86BA7345-3C2D-4007-B372-AD69A0CA19D7}"/>
              </a:ext>
            </a:extLst>
          </p:cNvPr>
          <p:cNvSpPr txBox="1"/>
          <p:nvPr/>
        </p:nvSpPr>
        <p:spPr>
          <a:xfrm>
            <a:off x="8988237" y="4349714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5 %</a:t>
            </a:r>
          </a:p>
        </p:txBody>
      </p:sp>
      <p:sp>
        <p:nvSpPr>
          <p:cNvPr id="54" name="BlokTextu 53">
            <a:extLst>
              <a:ext uri="{FF2B5EF4-FFF2-40B4-BE49-F238E27FC236}">
                <a16:creationId xmlns="" xmlns:a16="http://schemas.microsoft.com/office/drawing/2014/main" id="{A3668EA8-95D3-4673-B565-820CC0F291BB}"/>
              </a:ext>
            </a:extLst>
          </p:cNvPr>
          <p:cNvSpPr txBox="1"/>
          <p:nvPr/>
        </p:nvSpPr>
        <p:spPr>
          <a:xfrm>
            <a:off x="1108679" y="4374983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12 %</a:t>
            </a:r>
          </a:p>
        </p:txBody>
      </p:sp>
      <p:sp>
        <p:nvSpPr>
          <p:cNvPr id="55" name="BlokTextu 54">
            <a:extLst>
              <a:ext uri="{FF2B5EF4-FFF2-40B4-BE49-F238E27FC236}">
                <a16:creationId xmlns="" xmlns:a16="http://schemas.microsoft.com/office/drawing/2014/main" id="{F04D33CF-4A0E-448C-BDA8-E2C98D1ED81F}"/>
              </a:ext>
            </a:extLst>
          </p:cNvPr>
          <p:cNvSpPr txBox="1"/>
          <p:nvPr/>
        </p:nvSpPr>
        <p:spPr>
          <a:xfrm>
            <a:off x="1108679" y="5347056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34 %</a:t>
            </a:r>
          </a:p>
        </p:txBody>
      </p:sp>
      <p:sp>
        <p:nvSpPr>
          <p:cNvPr id="56" name="BlokTextu 55">
            <a:extLst>
              <a:ext uri="{FF2B5EF4-FFF2-40B4-BE49-F238E27FC236}">
                <a16:creationId xmlns="" xmlns:a16="http://schemas.microsoft.com/office/drawing/2014/main" id="{C0566858-8A39-449D-BB3A-31025C606E00}"/>
              </a:ext>
            </a:extLst>
          </p:cNvPr>
          <p:cNvSpPr txBox="1"/>
          <p:nvPr/>
        </p:nvSpPr>
        <p:spPr>
          <a:xfrm>
            <a:off x="8930029" y="5287278"/>
            <a:ext cx="193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>
                <a:solidFill>
                  <a:schemeClr val="bg2">
                    <a:lumMod val="10000"/>
                  </a:schemeClr>
                </a:solidFill>
                <a:effectLst>
                  <a:outerShdw blurRad="50800" dist="38100" dir="2700000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</a:rPr>
              <a:t>52 %</a:t>
            </a:r>
          </a:p>
        </p:txBody>
      </p:sp>
      <p:pic>
        <p:nvPicPr>
          <p:cNvPr id="38" name="Obrázok 37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52815E4A-E5BD-4845-B308-D19E77446C9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738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Rovná spojnica 18">
            <a:extLst>
              <a:ext uri="{FF2B5EF4-FFF2-40B4-BE49-F238E27FC236}">
                <a16:creationId xmlns="" xmlns:a16="http://schemas.microsoft.com/office/drawing/2014/main" id="{ADFA393F-71A5-42AF-9243-4E8265C9F4D5}"/>
              </a:ext>
            </a:extLst>
          </p:cNvPr>
          <p:cNvCxnSpPr>
            <a:cxnSpLocks/>
          </p:cNvCxnSpPr>
          <p:nvPr/>
        </p:nvCxnSpPr>
        <p:spPr>
          <a:xfrm>
            <a:off x="1624452" y="4239596"/>
            <a:ext cx="987698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>
            <a:extLst>
              <a:ext uri="{FF2B5EF4-FFF2-40B4-BE49-F238E27FC236}">
                <a16:creationId xmlns="" xmlns:a16="http://schemas.microsoft.com/office/drawing/2014/main" id="{AE26BAE9-0D55-4C15-B64A-7ECCA503E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880" y="277388"/>
            <a:ext cx="11594237" cy="542167"/>
          </a:xfrm>
        </p:spPr>
        <p:txBody>
          <a:bodyPr>
            <a:normAutofit fontScale="90000"/>
          </a:bodyPr>
          <a:lstStyle/>
          <a:p>
            <a:r>
              <a:rPr lang="sk-SK">
                <a:solidFill>
                  <a:srgbClr val="16405A"/>
                </a:solidFill>
              </a:rPr>
              <a:t>Kedy dobehnú vysokoškoláci v celkovom zárobku stredoškolákov?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="" xmlns:a16="http://schemas.microsoft.com/office/drawing/2014/main" id="{6B7A4A34-FFC1-4B38-8C39-68E91876B2E0}"/>
              </a:ext>
            </a:extLst>
          </p:cNvPr>
          <p:cNvSpPr txBox="1"/>
          <p:nvPr/>
        </p:nvSpPr>
        <p:spPr>
          <a:xfrm>
            <a:off x="5946659" y="1975219"/>
            <a:ext cx="2653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i="1"/>
              <a:t>V 37 rokoch vysokoškoláci</a:t>
            </a:r>
          </a:p>
          <a:p>
            <a:pPr algn="ctr"/>
            <a:r>
              <a:rPr lang="sk-SK" sz="1600" i="1"/>
              <a:t>predbehnú stredoškolákov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="" xmlns:a16="http://schemas.microsoft.com/office/drawing/2014/main" id="{302B5EFC-6245-4A79-B35A-1D57F149494E}"/>
              </a:ext>
            </a:extLst>
          </p:cNvPr>
          <p:cNvSpPr txBox="1"/>
          <p:nvPr/>
        </p:nvSpPr>
        <p:spPr>
          <a:xfrm>
            <a:off x="3945691" y="1136491"/>
            <a:ext cx="457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sk-SK" sz="2000" i="1"/>
              <a:t>Kumulatívne čisté mzdy v SR</a:t>
            </a:r>
          </a:p>
        </p:txBody>
      </p:sp>
      <p:cxnSp>
        <p:nvCxnSpPr>
          <p:cNvPr id="11" name="Rovná spojnica 10">
            <a:extLst>
              <a:ext uri="{FF2B5EF4-FFF2-40B4-BE49-F238E27FC236}">
                <a16:creationId xmlns="" xmlns:a16="http://schemas.microsoft.com/office/drawing/2014/main" id="{A3E08A3E-D272-4F5B-AC22-26F8201FDD77}"/>
              </a:ext>
            </a:extLst>
          </p:cNvPr>
          <p:cNvCxnSpPr>
            <a:cxnSpLocks/>
          </p:cNvCxnSpPr>
          <p:nvPr/>
        </p:nvCxnSpPr>
        <p:spPr>
          <a:xfrm>
            <a:off x="521352" y="715068"/>
            <a:ext cx="111492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Skupina 2">
            <a:extLst>
              <a:ext uri="{FF2B5EF4-FFF2-40B4-BE49-F238E27FC236}">
                <a16:creationId xmlns="" xmlns:a16="http://schemas.microsoft.com/office/drawing/2014/main" id="{E19BE89E-1504-4262-9F70-323C46D4DFD5}"/>
              </a:ext>
            </a:extLst>
          </p:cNvPr>
          <p:cNvGrpSpPr/>
          <p:nvPr/>
        </p:nvGrpSpPr>
        <p:grpSpPr>
          <a:xfrm>
            <a:off x="1054099" y="3373702"/>
            <a:ext cx="433838" cy="218426"/>
            <a:chOff x="1404028" y="3612290"/>
            <a:chExt cx="433838" cy="218426"/>
          </a:xfrm>
        </p:grpSpPr>
        <p:pic>
          <p:nvPicPr>
            <p:cNvPr id="32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476E9361-6AF2-4EDA-A703-36D497797E9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404028" y="3612290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F5245900-05FD-466D-B892-5F04D4DE4E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624801" y="3617651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Skupina 4">
            <a:extLst>
              <a:ext uri="{FF2B5EF4-FFF2-40B4-BE49-F238E27FC236}">
                <a16:creationId xmlns="" xmlns:a16="http://schemas.microsoft.com/office/drawing/2014/main" id="{C08189A3-0730-4EA8-BDE1-23F7A587774F}"/>
              </a:ext>
            </a:extLst>
          </p:cNvPr>
          <p:cNvGrpSpPr/>
          <p:nvPr/>
        </p:nvGrpSpPr>
        <p:grpSpPr>
          <a:xfrm>
            <a:off x="803548" y="2694557"/>
            <a:ext cx="661982" cy="221129"/>
            <a:chOff x="1175535" y="3032143"/>
            <a:chExt cx="661982" cy="221129"/>
          </a:xfrm>
        </p:grpSpPr>
        <p:pic>
          <p:nvPicPr>
            <p:cNvPr id="35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E337A142-2554-41FB-A6F1-68FD06CF85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402182" y="3040207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DF1754B0-05EB-49EB-86E1-4E1619A398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175535" y="3032143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7F1D129D-1DB6-4819-86EF-7D17FB20A3D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624452" y="3033680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Skupina 6">
            <a:extLst>
              <a:ext uri="{FF2B5EF4-FFF2-40B4-BE49-F238E27FC236}">
                <a16:creationId xmlns="" xmlns:a16="http://schemas.microsoft.com/office/drawing/2014/main" id="{EC1F9D5E-55D3-4601-9B1C-5039EBD3ACDD}"/>
              </a:ext>
            </a:extLst>
          </p:cNvPr>
          <p:cNvGrpSpPr/>
          <p:nvPr/>
        </p:nvGrpSpPr>
        <p:grpSpPr>
          <a:xfrm>
            <a:off x="595196" y="1901080"/>
            <a:ext cx="870334" cy="226272"/>
            <a:chOff x="967664" y="2383710"/>
            <a:chExt cx="870334" cy="226272"/>
          </a:xfrm>
        </p:grpSpPr>
        <p:pic>
          <p:nvPicPr>
            <p:cNvPr id="38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D7F28A44-A855-4AB3-88F2-71F39A81A7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400647" y="2389405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1A07BA0D-61C9-4F6F-9ECD-A84A734FDFE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180899" y="2383710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DEC59E58-8266-4841-A95C-46DFD08EE8F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967664" y="2396917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757D4C81-8C12-4355-9C9F-E3FC9610A7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624933" y="2391903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5" name="BlokTextu 54">
            <a:extLst>
              <a:ext uri="{FF2B5EF4-FFF2-40B4-BE49-F238E27FC236}">
                <a16:creationId xmlns="" xmlns:a16="http://schemas.microsoft.com/office/drawing/2014/main" id="{E1151357-A22D-4D45-8C95-20C4E720E4C4}"/>
              </a:ext>
            </a:extLst>
          </p:cNvPr>
          <p:cNvSpPr txBox="1"/>
          <p:nvPr/>
        </p:nvSpPr>
        <p:spPr>
          <a:xfrm>
            <a:off x="4604884" y="5412718"/>
            <a:ext cx="4576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sk-SK" i="1"/>
              <a:t>vek</a:t>
            </a:r>
          </a:p>
        </p:txBody>
      </p:sp>
      <p:pic>
        <p:nvPicPr>
          <p:cNvPr id="71" name="Picture 6" descr="Výsledok vyhľadávania obrázkov pre dopyt house icon">
            <a:extLst>
              <a:ext uri="{FF2B5EF4-FFF2-40B4-BE49-F238E27FC236}">
                <a16:creationId xmlns="" xmlns:a16="http://schemas.microsoft.com/office/drawing/2014/main" id="{9661E4E7-4928-4F5C-B1D4-E18CEC58D4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" t="4646" r="2203" b="7142"/>
          <a:stretch/>
        </p:blipFill>
        <p:spPr bwMode="auto">
          <a:xfrm>
            <a:off x="1256251" y="4160523"/>
            <a:ext cx="213065" cy="21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BlokTextu 83">
            <a:extLst>
              <a:ext uri="{FF2B5EF4-FFF2-40B4-BE49-F238E27FC236}">
                <a16:creationId xmlns="" xmlns:a16="http://schemas.microsoft.com/office/drawing/2014/main" id="{8C9CC0DD-F88E-4C95-813B-59D4877D392F}"/>
              </a:ext>
            </a:extLst>
          </p:cNvPr>
          <p:cNvSpPr txBox="1"/>
          <p:nvPr/>
        </p:nvSpPr>
        <p:spPr>
          <a:xfrm>
            <a:off x="284322" y="827795"/>
            <a:ext cx="139170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i="1"/>
              <a:t>Nehnuteľnosť </a:t>
            </a:r>
          </a:p>
          <a:p>
            <a:pPr algn="ctr"/>
            <a:r>
              <a:rPr lang="sk-SK" sz="1600" i="1"/>
              <a:t>v SR (70 m</a:t>
            </a:r>
            <a:r>
              <a:rPr lang="sk-SK" sz="1600" i="1" baseline="30000"/>
              <a:t>2</a:t>
            </a:r>
            <a:r>
              <a:rPr lang="sk-SK" sz="1600" i="1"/>
              <a:t>) </a:t>
            </a:r>
          </a:p>
          <a:p>
            <a:pPr algn="ctr"/>
            <a:r>
              <a:rPr lang="sk-SK" sz="1050" i="1" err="1"/>
              <a:t>zdroj:NBS</a:t>
            </a:r>
            <a:endParaRPr lang="sk-SK" sz="1050" i="1"/>
          </a:p>
          <a:p>
            <a:pPr algn="ctr"/>
            <a:r>
              <a:rPr lang="sk-SK" sz="1050" i="1"/>
              <a:t>4Q 2018 </a:t>
            </a:r>
          </a:p>
        </p:txBody>
      </p:sp>
      <p:cxnSp>
        <p:nvCxnSpPr>
          <p:cNvPr id="49" name="Rovná spojnica 48">
            <a:extLst>
              <a:ext uri="{FF2B5EF4-FFF2-40B4-BE49-F238E27FC236}">
                <a16:creationId xmlns="" xmlns:a16="http://schemas.microsoft.com/office/drawing/2014/main" id="{B0DC44BD-4665-4A91-89C1-9FDE1D9F65B4}"/>
              </a:ext>
            </a:extLst>
          </p:cNvPr>
          <p:cNvCxnSpPr>
            <a:cxnSpLocks/>
          </p:cNvCxnSpPr>
          <p:nvPr/>
        </p:nvCxnSpPr>
        <p:spPr>
          <a:xfrm>
            <a:off x="1634290" y="3489685"/>
            <a:ext cx="987698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ovná spojnica 49">
            <a:extLst>
              <a:ext uri="{FF2B5EF4-FFF2-40B4-BE49-F238E27FC236}">
                <a16:creationId xmlns="" xmlns:a16="http://schemas.microsoft.com/office/drawing/2014/main" id="{689CBD54-909B-42DF-A2E5-7F4D912C4B02}"/>
              </a:ext>
            </a:extLst>
          </p:cNvPr>
          <p:cNvCxnSpPr>
            <a:cxnSpLocks/>
          </p:cNvCxnSpPr>
          <p:nvPr/>
        </p:nvCxnSpPr>
        <p:spPr>
          <a:xfrm>
            <a:off x="1639210" y="2756110"/>
            <a:ext cx="987698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ovná spojnica 51">
            <a:extLst>
              <a:ext uri="{FF2B5EF4-FFF2-40B4-BE49-F238E27FC236}">
                <a16:creationId xmlns="" xmlns:a16="http://schemas.microsoft.com/office/drawing/2014/main" id="{E07D7627-524E-4417-A058-359F6E9E1845}"/>
              </a:ext>
            </a:extLst>
          </p:cNvPr>
          <p:cNvCxnSpPr>
            <a:cxnSpLocks/>
          </p:cNvCxnSpPr>
          <p:nvPr/>
        </p:nvCxnSpPr>
        <p:spPr>
          <a:xfrm>
            <a:off x="1634299" y="1995533"/>
            <a:ext cx="987698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ovná spojovacia šípka 5">
            <a:extLst>
              <a:ext uri="{FF2B5EF4-FFF2-40B4-BE49-F238E27FC236}">
                <a16:creationId xmlns="" xmlns:a16="http://schemas.microsoft.com/office/drawing/2014/main" id="{6A831142-A075-4537-8E1D-F16ACAC398DC}"/>
              </a:ext>
            </a:extLst>
          </p:cNvPr>
          <p:cNvCxnSpPr>
            <a:cxnSpLocks/>
          </p:cNvCxnSpPr>
          <p:nvPr/>
        </p:nvCxnSpPr>
        <p:spPr>
          <a:xfrm>
            <a:off x="7277845" y="2536028"/>
            <a:ext cx="0" cy="743188"/>
          </a:xfrm>
          <a:prstGeom prst="straightConnector1">
            <a:avLst/>
          </a:prstGeom>
          <a:ln w="57150">
            <a:solidFill>
              <a:srgbClr val="CC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0" name="Picture 10" descr="Výsledok vyhľadávania obrázkov pre dopyt house icon">
            <a:extLst>
              <a:ext uri="{FF2B5EF4-FFF2-40B4-BE49-F238E27FC236}">
                <a16:creationId xmlns="" xmlns:a16="http://schemas.microsoft.com/office/drawing/2014/main" id="{DB9DBC3C-35D8-43EF-AEFE-C3F09FDF2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2938" y="4727033"/>
            <a:ext cx="227864" cy="22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BlokTextu 79">
            <a:extLst>
              <a:ext uri="{FF2B5EF4-FFF2-40B4-BE49-F238E27FC236}">
                <a16:creationId xmlns="" xmlns:a16="http://schemas.microsoft.com/office/drawing/2014/main" id="{F0AC7713-5429-4275-9317-419BA5DE87D5}"/>
              </a:ext>
            </a:extLst>
          </p:cNvPr>
          <p:cNvSpPr txBox="1"/>
          <p:nvPr/>
        </p:nvSpPr>
        <p:spPr>
          <a:xfrm>
            <a:off x="8877421" y="4201320"/>
            <a:ext cx="702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i="1"/>
              <a:t>SŠ</a:t>
            </a:r>
          </a:p>
        </p:txBody>
      </p:sp>
      <p:sp>
        <p:nvSpPr>
          <p:cNvPr id="81" name="BlokTextu 80">
            <a:extLst>
              <a:ext uri="{FF2B5EF4-FFF2-40B4-BE49-F238E27FC236}">
                <a16:creationId xmlns="" xmlns:a16="http://schemas.microsoft.com/office/drawing/2014/main" id="{C8B53C6C-3B68-440C-97F1-64F380921C37}"/>
              </a:ext>
            </a:extLst>
          </p:cNvPr>
          <p:cNvSpPr txBox="1"/>
          <p:nvPr/>
        </p:nvSpPr>
        <p:spPr>
          <a:xfrm>
            <a:off x="8267170" y="4201549"/>
            <a:ext cx="702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i="1"/>
              <a:t>VŠ</a:t>
            </a:r>
          </a:p>
        </p:txBody>
      </p:sp>
      <p:sp>
        <p:nvSpPr>
          <p:cNvPr id="82" name="BlokTextu 81">
            <a:extLst>
              <a:ext uri="{FF2B5EF4-FFF2-40B4-BE49-F238E27FC236}">
                <a16:creationId xmlns="" xmlns:a16="http://schemas.microsoft.com/office/drawing/2014/main" id="{0C75D018-037D-464A-9954-0F67595AE4E3}"/>
              </a:ext>
            </a:extLst>
          </p:cNvPr>
          <p:cNvSpPr txBox="1"/>
          <p:nvPr/>
        </p:nvSpPr>
        <p:spPr>
          <a:xfrm>
            <a:off x="4836933" y="4511506"/>
            <a:ext cx="3452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i="1"/>
              <a:t>tretina mzdy na bývanie</a:t>
            </a:r>
          </a:p>
        </p:txBody>
      </p:sp>
      <p:sp>
        <p:nvSpPr>
          <p:cNvPr id="78" name="Obdĺžnik 77">
            <a:extLst>
              <a:ext uri="{FF2B5EF4-FFF2-40B4-BE49-F238E27FC236}">
                <a16:creationId xmlns="" xmlns:a16="http://schemas.microsoft.com/office/drawing/2014/main" id="{A5839D53-E1CB-4EB7-9A5F-8CB4874B63B9}"/>
              </a:ext>
            </a:extLst>
          </p:cNvPr>
          <p:cNvSpPr/>
          <p:nvPr/>
        </p:nvSpPr>
        <p:spPr>
          <a:xfrm>
            <a:off x="8474468" y="4086562"/>
            <a:ext cx="306689" cy="1354474"/>
          </a:xfrm>
          <a:prstGeom prst="rect">
            <a:avLst/>
          </a:prstGeom>
          <a:noFill/>
          <a:ln w="19050">
            <a:solidFill>
              <a:srgbClr val="164B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8" name="Obdĺžnik 87">
            <a:extLst>
              <a:ext uri="{FF2B5EF4-FFF2-40B4-BE49-F238E27FC236}">
                <a16:creationId xmlns="" xmlns:a16="http://schemas.microsoft.com/office/drawing/2014/main" id="{A965D9CF-BD2C-4C05-8966-6C25C4E4BB93}"/>
              </a:ext>
            </a:extLst>
          </p:cNvPr>
          <p:cNvSpPr/>
          <p:nvPr/>
        </p:nvSpPr>
        <p:spPr>
          <a:xfrm>
            <a:off x="9075546" y="4080086"/>
            <a:ext cx="306689" cy="1354474"/>
          </a:xfrm>
          <a:prstGeom prst="rect">
            <a:avLst/>
          </a:prstGeom>
          <a:noFill/>
          <a:ln w="19050">
            <a:solidFill>
              <a:srgbClr val="7AB1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53" name="Picture 10" descr="Výsledok vyhľadávania obrázkov pre dopyt house icon">
            <a:extLst>
              <a:ext uri="{FF2B5EF4-FFF2-40B4-BE49-F238E27FC236}">
                <a16:creationId xmlns="" xmlns:a16="http://schemas.microsoft.com/office/drawing/2014/main" id="{6FCF6F89-1D5F-4489-9240-60390690A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957" y="4729480"/>
            <a:ext cx="227864" cy="22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7" name="Graf 46">
            <a:extLst>
              <a:ext uri="{FF2B5EF4-FFF2-40B4-BE49-F238E27FC236}">
                <a16:creationId xmlns="" xmlns:a16="http://schemas.microsoft.com/office/drawing/2014/main" id="{8E11C946-4BFE-4C1C-A6FB-6A7C038E1CAA}"/>
              </a:ext>
            </a:extLst>
          </p:cNvPr>
          <p:cNvGraphicFramePr>
            <a:graphicFrameLocks/>
          </p:cNvGraphicFramePr>
          <p:nvPr/>
        </p:nvGraphicFramePr>
        <p:xfrm>
          <a:off x="1552575" y="946950"/>
          <a:ext cx="10127478" cy="492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2" name="Obrázok 41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E4EA7382-96CD-4F3A-87B8-453D5B12DB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358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Rovná spojnica 7">
            <a:extLst>
              <a:ext uri="{FF2B5EF4-FFF2-40B4-BE49-F238E27FC236}">
                <a16:creationId xmlns="" xmlns:a16="http://schemas.microsoft.com/office/drawing/2014/main" id="{876368E8-69AA-4173-90EA-701A17A05020}"/>
              </a:ext>
            </a:extLst>
          </p:cNvPr>
          <p:cNvCxnSpPr/>
          <p:nvPr/>
        </p:nvCxnSpPr>
        <p:spPr>
          <a:xfrm>
            <a:off x="1352550" y="4171949"/>
            <a:ext cx="101727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ovná spojnica 48">
            <a:extLst>
              <a:ext uri="{FF2B5EF4-FFF2-40B4-BE49-F238E27FC236}">
                <a16:creationId xmlns="" xmlns:a16="http://schemas.microsoft.com/office/drawing/2014/main" id="{89FC3148-FE2A-4D31-B98E-335408983EBB}"/>
              </a:ext>
            </a:extLst>
          </p:cNvPr>
          <p:cNvCxnSpPr/>
          <p:nvPr/>
        </p:nvCxnSpPr>
        <p:spPr>
          <a:xfrm>
            <a:off x="1343025" y="3343275"/>
            <a:ext cx="101727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ovná spojnica 49">
            <a:extLst>
              <a:ext uri="{FF2B5EF4-FFF2-40B4-BE49-F238E27FC236}">
                <a16:creationId xmlns="" xmlns:a16="http://schemas.microsoft.com/office/drawing/2014/main" id="{0F4664E4-8185-469B-A05A-D108FC1CB3C4}"/>
              </a:ext>
            </a:extLst>
          </p:cNvPr>
          <p:cNvCxnSpPr/>
          <p:nvPr/>
        </p:nvCxnSpPr>
        <p:spPr>
          <a:xfrm>
            <a:off x="1325732" y="2501450"/>
            <a:ext cx="101727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bdĺžnik 73">
            <a:extLst>
              <a:ext uri="{FF2B5EF4-FFF2-40B4-BE49-F238E27FC236}">
                <a16:creationId xmlns="" xmlns:a16="http://schemas.microsoft.com/office/drawing/2014/main" id="{312A22EF-5F7A-4A40-BC1F-D67705619CC6}"/>
              </a:ext>
            </a:extLst>
          </p:cNvPr>
          <p:cNvSpPr/>
          <p:nvPr/>
        </p:nvSpPr>
        <p:spPr>
          <a:xfrm>
            <a:off x="9001125" y="4466237"/>
            <a:ext cx="276225" cy="905851"/>
          </a:xfrm>
          <a:prstGeom prst="rect">
            <a:avLst/>
          </a:prstGeom>
          <a:noFill/>
          <a:ln w="28575">
            <a:solidFill>
              <a:srgbClr val="64923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52" name="Rovná spojnica 51">
            <a:extLst>
              <a:ext uri="{FF2B5EF4-FFF2-40B4-BE49-F238E27FC236}">
                <a16:creationId xmlns="" xmlns:a16="http://schemas.microsoft.com/office/drawing/2014/main" id="{AF7F8A3B-991D-447C-9ADA-97F35A8CCCD3}"/>
              </a:ext>
            </a:extLst>
          </p:cNvPr>
          <p:cNvCxnSpPr/>
          <p:nvPr/>
        </p:nvCxnSpPr>
        <p:spPr>
          <a:xfrm>
            <a:off x="1352550" y="1724025"/>
            <a:ext cx="101727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>
            <a:extLst>
              <a:ext uri="{FF2B5EF4-FFF2-40B4-BE49-F238E27FC236}">
                <a16:creationId xmlns="" xmlns:a16="http://schemas.microsoft.com/office/drawing/2014/main" id="{AE26BAE9-0D55-4C15-B64A-7ECCA503E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880" y="277388"/>
            <a:ext cx="11594237" cy="542167"/>
          </a:xfrm>
        </p:spPr>
        <p:txBody>
          <a:bodyPr>
            <a:normAutofit/>
          </a:bodyPr>
          <a:lstStyle/>
          <a:p>
            <a:r>
              <a:rPr lang="sk-SK">
                <a:solidFill>
                  <a:srgbClr val="16405A"/>
                </a:solidFill>
              </a:rPr>
              <a:t>Kde zarobia stredoškoláci viac ako vysokoškoláci?</a:t>
            </a:r>
          </a:p>
        </p:txBody>
      </p:sp>
      <p:cxnSp>
        <p:nvCxnSpPr>
          <p:cNvPr id="11" name="Rovná spojnica 10">
            <a:extLst>
              <a:ext uri="{FF2B5EF4-FFF2-40B4-BE49-F238E27FC236}">
                <a16:creationId xmlns="" xmlns:a16="http://schemas.microsoft.com/office/drawing/2014/main" id="{A3E08A3E-D272-4F5B-AC22-26F8201FDD77}"/>
              </a:ext>
            </a:extLst>
          </p:cNvPr>
          <p:cNvCxnSpPr>
            <a:cxnSpLocks/>
          </p:cNvCxnSpPr>
          <p:nvPr/>
        </p:nvCxnSpPr>
        <p:spPr>
          <a:xfrm>
            <a:off x="521352" y="715068"/>
            <a:ext cx="111492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6" descr="Výsledok vyhľadávania obrázkov pre dopyt house icon">
            <a:extLst>
              <a:ext uri="{FF2B5EF4-FFF2-40B4-BE49-F238E27FC236}">
                <a16:creationId xmlns="" xmlns:a16="http://schemas.microsoft.com/office/drawing/2014/main" id="{2CC88329-3BC4-4C5D-95FF-78A2B4120E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" t="4646" r="2203" b="7142"/>
          <a:stretch/>
        </p:blipFill>
        <p:spPr bwMode="auto">
          <a:xfrm>
            <a:off x="1072810" y="4065416"/>
            <a:ext cx="213065" cy="21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Skupina 4">
            <a:extLst>
              <a:ext uri="{FF2B5EF4-FFF2-40B4-BE49-F238E27FC236}">
                <a16:creationId xmlns="" xmlns:a16="http://schemas.microsoft.com/office/drawing/2014/main" id="{CA0DC581-CA4D-42CD-8B42-1AAC34121688}"/>
              </a:ext>
            </a:extLst>
          </p:cNvPr>
          <p:cNvGrpSpPr/>
          <p:nvPr/>
        </p:nvGrpSpPr>
        <p:grpSpPr>
          <a:xfrm>
            <a:off x="755023" y="3282145"/>
            <a:ext cx="479397" cy="213065"/>
            <a:chOff x="819886" y="3617742"/>
            <a:chExt cx="479397" cy="213065"/>
          </a:xfrm>
        </p:grpSpPr>
        <p:pic>
          <p:nvPicPr>
            <p:cNvPr id="56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FAA6A081-8877-4A8D-ABBF-822DD58AB6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086218" y="3617742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F96FAE20-8440-4DE5-B847-8827494E7C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819886" y="3617742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Skupina 3">
            <a:extLst>
              <a:ext uri="{FF2B5EF4-FFF2-40B4-BE49-F238E27FC236}">
                <a16:creationId xmlns="" xmlns:a16="http://schemas.microsoft.com/office/drawing/2014/main" id="{EF43B5F0-1364-416F-A47A-64E774213E52}"/>
              </a:ext>
            </a:extLst>
          </p:cNvPr>
          <p:cNvGrpSpPr/>
          <p:nvPr/>
        </p:nvGrpSpPr>
        <p:grpSpPr>
          <a:xfrm>
            <a:off x="596744" y="2421789"/>
            <a:ext cx="662497" cy="216690"/>
            <a:chOff x="636785" y="2955136"/>
            <a:chExt cx="662497" cy="216690"/>
          </a:xfrm>
        </p:grpSpPr>
        <p:pic>
          <p:nvPicPr>
            <p:cNvPr id="58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2E433B0D-B19E-42CC-9CD2-7009B1AC89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086217" y="2958761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648122F4-250E-4643-9A63-6ADDC5FCF58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857618" y="2958761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07B26024-5943-4791-B38D-650ED618E2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636785" y="2955136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Skupina 2">
            <a:extLst>
              <a:ext uri="{FF2B5EF4-FFF2-40B4-BE49-F238E27FC236}">
                <a16:creationId xmlns="" xmlns:a16="http://schemas.microsoft.com/office/drawing/2014/main" id="{7D82A215-6E2A-4D83-BDF0-461A36D3D551}"/>
              </a:ext>
            </a:extLst>
          </p:cNvPr>
          <p:cNvGrpSpPr/>
          <p:nvPr/>
        </p:nvGrpSpPr>
        <p:grpSpPr>
          <a:xfrm>
            <a:off x="388766" y="1597513"/>
            <a:ext cx="897109" cy="216581"/>
            <a:chOff x="419098" y="2228655"/>
            <a:chExt cx="897109" cy="216581"/>
          </a:xfrm>
        </p:grpSpPr>
        <p:pic>
          <p:nvPicPr>
            <p:cNvPr id="61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3C8728E0-4F25-42E2-A49E-AA89B666ED1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1103142" y="2232171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8CD88C9E-DEC6-4AE7-A94C-12B9571DFBD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873663" y="2232170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EC22A4B8-3A29-4858-8E7B-A7C10474252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645941" y="2232169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6" descr="Výsledok vyhľadávania obrázkov pre dopyt house icon">
              <a:extLst>
                <a:ext uri="{FF2B5EF4-FFF2-40B4-BE49-F238E27FC236}">
                  <a16:creationId xmlns="" xmlns:a16="http://schemas.microsoft.com/office/drawing/2014/main" id="{74DD9257-73D1-4C86-BC46-78D18685895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4646" r="2203" b="7142"/>
            <a:stretch/>
          </p:blipFill>
          <p:spPr bwMode="auto">
            <a:xfrm>
              <a:off x="419098" y="2228655"/>
              <a:ext cx="213065" cy="21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5" name="Obdĺžnik 74">
            <a:extLst>
              <a:ext uri="{FF2B5EF4-FFF2-40B4-BE49-F238E27FC236}">
                <a16:creationId xmlns="" xmlns:a16="http://schemas.microsoft.com/office/drawing/2014/main" id="{037070CA-5D23-41A3-B0A3-B8B703229424}"/>
              </a:ext>
            </a:extLst>
          </p:cNvPr>
          <p:cNvSpPr/>
          <p:nvPr/>
        </p:nvSpPr>
        <p:spPr>
          <a:xfrm>
            <a:off x="9954960" y="4466237"/>
            <a:ext cx="276225" cy="923143"/>
          </a:xfrm>
          <a:prstGeom prst="rect">
            <a:avLst/>
          </a:prstGeom>
          <a:noFill/>
          <a:ln w="28575">
            <a:solidFill>
              <a:srgbClr val="7AB1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7" name="BlokTextu 76">
            <a:extLst>
              <a:ext uri="{FF2B5EF4-FFF2-40B4-BE49-F238E27FC236}">
                <a16:creationId xmlns="" xmlns:a16="http://schemas.microsoft.com/office/drawing/2014/main" id="{50FBDCB5-AF62-497F-A0E1-CC7F27B77BF8}"/>
              </a:ext>
            </a:extLst>
          </p:cNvPr>
          <p:cNvSpPr txBox="1"/>
          <p:nvPr/>
        </p:nvSpPr>
        <p:spPr>
          <a:xfrm>
            <a:off x="6096000" y="2683509"/>
            <a:ext cx="139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sk-SK" sz="1600" i="1"/>
              <a:t>Hutníctvo (SŠ)</a:t>
            </a:r>
          </a:p>
        </p:txBody>
      </p:sp>
      <p:sp>
        <p:nvSpPr>
          <p:cNvPr id="78" name="BlokTextu 77">
            <a:extLst>
              <a:ext uri="{FF2B5EF4-FFF2-40B4-BE49-F238E27FC236}">
                <a16:creationId xmlns="" xmlns:a16="http://schemas.microsoft.com/office/drawing/2014/main" id="{7D08589E-E38B-40EB-A117-B90F94F8A539}"/>
              </a:ext>
            </a:extLst>
          </p:cNvPr>
          <p:cNvSpPr txBox="1"/>
          <p:nvPr/>
        </p:nvSpPr>
        <p:spPr>
          <a:xfrm rot="20703175">
            <a:off x="8213279" y="2844221"/>
            <a:ext cx="18978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sk-SK" sz="1600" i="1"/>
              <a:t>Elektrotechnika (SŠ)</a:t>
            </a:r>
          </a:p>
        </p:txBody>
      </p:sp>
      <p:sp>
        <p:nvSpPr>
          <p:cNvPr id="79" name="BlokTextu 78">
            <a:extLst>
              <a:ext uri="{FF2B5EF4-FFF2-40B4-BE49-F238E27FC236}">
                <a16:creationId xmlns="" xmlns:a16="http://schemas.microsoft.com/office/drawing/2014/main" id="{7178FD1C-241B-4ABA-B0A3-E24D73E28785}"/>
              </a:ext>
            </a:extLst>
          </p:cNvPr>
          <p:cNvSpPr txBox="1"/>
          <p:nvPr/>
        </p:nvSpPr>
        <p:spPr>
          <a:xfrm rot="20472793">
            <a:off x="10186608" y="2599477"/>
            <a:ext cx="1485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sk-SK" sz="1600" i="1"/>
              <a:t>Učiteľstvo (VŠ)</a:t>
            </a:r>
          </a:p>
        </p:txBody>
      </p:sp>
      <p:sp>
        <p:nvSpPr>
          <p:cNvPr id="84" name="BlokTextu 83">
            <a:extLst>
              <a:ext uri="{FF2B5EF4-FFF2-40B4-BE49-F238E27FC236}">
                <a16:creationId xmlns="" xmlns:a16="http://schemas.microsoft.com/office/drawing/2014/main" id="{03CE6DC6-EBB3-4730-BDD5-3C0914DFBDE5}"/>
              </a:ext>
            </a:extLst>
          </p:cNvPr>
          <p:cNvSpPr txBox="1"/>
          <p:nvPr/>
        </p:nvSpPr>
        <p:spPr>
          <a:xfrm rot="20950407">
            <a:off x="8497747" y="3706305"/>
            <a:ext cx="2053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sk-SK" sz="1600" i="1"/>
              <a:t>Filozofické vedy (VŠ)</a:t>
            </a:r>
          </a:p>
        </p:txBody>
      </p:sp>
      <p:pic>
        <p:nvPicPr>
          <p:cNvPr id="2050" name="Picture 2" descr="Súvisiaci obrázok">
            <a:extLst>
              <a:ext uri="{FF2B5EF4-FFF2-40B4-BE49-F238E27FC236}">
                <a16:creationId xmlns="" xmlns:a16="http://schemas.microsoft.com/office/drawing/2014/main" id="{AC209EE5-C29F-4CCD-834E-9E9BE9923B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66" b="3512"/>
          <a:stretch/>
        </p:blipFill>
        <p:spPr bwMode="auto">
          <a:xfrm>
            <a:off x="11534075" y="3107198"/>
            <a:ext cx="152909" cy="22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2" descr="Súvisiaci obrázok">
            <a:extLst>
              <a:ext uri="{FF2B5EF4-FFF2-40B4-BE49-F238E27FC236}">
                <a16:creationId xmlns="" xmlns:a16="http://schemas.microsoft.com/office/drawing/2014/main" id="{8CF613C7-DC41-4472-BEA4-BE29BE5EA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8141" y="4748408"/>
            <a:ext cx="235124" cy="23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2" descr="Súvisiaci obrázok">
            <a:extLst>
              <a:ext uri="{FF2B5EF4-FFF2-40B4-BE49-F238E27FC236}">
                <a16:creationId xmlns="" xmlns:a16="http://schemas.microsoft.com/office/drawing/2014/main" id="{4327D872-6E7C-4A4D-B31B-A290F9E92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1675" y="4753649"/>
            <a:ext cx="235124" cy="23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2" descr="Súvisiaci obrázok">
            <a:extLst>
              <a:ext uri="{FF2B5EF4-FFF2-40B4-BE49-F238E27FC236}">
                <a16:creationId xmlns="" xmlns:a16="http://schemas.microsoft.com/office/drawing/2014/main" id="{08EDF188-4EE7-4A92-B930-2D361F3BA2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25905" b="2286"/>
          <a:stretch/>
        </p:blipFill>
        <p:spPr bwMode="auto">
          <a:xfrm>
            <a:off x="11534074" y="2485618"/>
            <a:ext cx="174221" cy="22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BlokTextu 35">
            <a:extLst>
              <a:ext uri="{FF2B5EF4-FFF2-40B4-BE49-F238E27FC236}">
                <a16:creationId xmlns="" xmlns:a16="http://schemas.microsoft.com/office/drawing/2014/main" id="{E128A9FF-2FA2-46E5-AE0A-DA45CF3C5174}"/>
              </a:ext>
            </a:extLst>
          </p:cNvPr>
          <p:cNvSpPr txBox="1"/>
          <p:nvPr/>
        </p:nvSpPr>
        <p:spPr>
          <a:xfrm>
            <a:off x="-546515" y="797829"/>
            <a:ext cx="3122040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400" i="1"/>
              <a:t>Nehnuteľnosť </a:t>
            </a:r>
          </a:p>
          <a:p>
            <a:pPr algn="ctr"/>
            <a:r>
              <a:rPr lang="sk-SK" sz="1400" i="1"/>
              <a:t>v SR (70 m</a:t>
            </a:r>
            <a:r>
              <a:rPr lang="sk-SK" sz="1400" i="1" baseline="30000"/>
              <a:t>2</a:t>
            </a:r>
            <a:r>
              <a:rPr lang="sk-SK" sz="1400" i="1"/>
              <a:t>) </a:t>
            </a:r>
          </a:p>
          <a:p>
            <a:pPr algn="ctr"/>
            <a:r>
              <a:rPr lang="sk-SK" sz="1050" i="1"/>
              <a:t>zdroj: NBS (4Q 2018)</a:t>
            </a:r>
          </a:p>
        </p:txBody>
      </p:sp>
      <p:sp>
        <p:nvSpPr>
          <p:cNvPr id="37" name="BlokTextu 36">
            <a:extLst>
              <a:ext uri="{FF2B5EF4-FFF2-40B4-BE49-F238E27FC236}">
                <a16:creationId xmlns="" xmlns:a16="http://schemas.microsoft.com/office/drawing/2014/main" id="{308D1514-C509-4765-8734-356A6B0F7522}"/>
              </a:ext>
            </a:extLst>
          </p:cNvPr>
          <p:cNvSpPr txBox="1"/>
          <p:nvPr/>
        </p:nvSpPr>
        <p:spPr>
          <a:xfrm>
            <a:off x="3807563" y="975518"/>
            <a:ext cx="457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sk-SK" sz="2000" i="1"/>
              <a:t>Kumulatívne čisté mzdy v SR</a:t>
            </a:r>
          </a:p>
        </p:txBody>
      </p:sp>
      <p:graphicFrame>
        <p:nvGraphicFramePr>
          <p:cNvPr id="47" name="Graf 46">
            <a:extLst>
              <a:ext uri="{FF2B5EF4-FFF2-40B4-BE49-F238E27FC236}">
                <a16:creationId xmlns="" xmlns:a16="http://schemas.microsoft.com/office/drawing/2014/main" id="{3372F3F7-E219-4476-900B-A5B184E4C2CE}"/>
              </a:ext>
            </a:extLst>
          </p:cNvPr>
          <p:cNvGraphicFramePr>
            <a:graphicFrameLocks/>
          </p:cNvGraphicFramePr>
          <p:nvPr/>
        </p:nvGraphicFramePr>
        <p:xfrm>
          <a:off x="1219200" y="985420"/>
          <a:ext cx="10451444" cy="4843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BlokTextu 37">
            <a:extLst>
              <a:ext uri="{FF2B5EF4-FFF2-40B4-BE49-F238E27FC236}">
                <a16:creationId xmlns="" xmlns:a16="http://schemas.microsoft.com/office/drawing/2014/main" id="{A84D6B07-C3E9-4C41-A944-856725E59559}"/>
              </a:ext>
            </a:extLst>
          </p:cNvPr>
          <p:cNvSpPr txBox="1"/>
          <p:nvPr/>
        </p:nvSpPr>
        <p:spPr>
          <a:xfrm>
            <a:off x="6194254" y="4692846"/>
            <a:ext cx="345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400" i="1" dirty="0"/>
              <a:t>tretina mzdy na bývanie</a:t>
            </a:r>
          </a:p>
        </p:txBody>
      </p:sp>
      <p:pic>
        <p:nvPicPr>
          <p:cNvPr id="39" name="Obrázok 38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606EE7D8-B6EE-4BCB-BBB0-69E97D883E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122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D04C172F-C607-4752-B591-EBEEEC419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9910"/>
            <a:ext cx="10515600" cy="74178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Aké</a:t>
            </a:r>
            <a:r>
              <a:rPr lang="en-US" dirty="0"/>
              <a:t> </a:t>
            </a:r>
            <a:r>
              <a:rPr lang="en-US" dirty="0" err="1"/>
              <a:t>zručnosti</a:t>
            </a:r>
            <a:r>
              <a:rPr lang="en-US" dirty="0"/>
              <a:t> </a:t>
            </a:r>
            <a:r>
              <a:rPr lang="en-US" dirty="0" err="1"/>
              <a:t>zamestnávatelia</a:t>
            </a:r>
            <a:r>
              <a:rPr lang="en-US" dirty="0"/>
              <a:t> </a:t>
            </a:r>
            <a:r>
              <a:rPr lang="en-US" dirty="0" err="1"/>
              <a:t>požadujú</a:t>
            </a:r>
            <a:r>
              <a:rPr lang="en-US" dirty="0"/>
              <a:t>? </a:t>
            </a:r>
            <a:r>
              <a:rPr lang="en-US" dirty="0" err="1"/>
              <a:t>Aká</a:t>
            </a:r>
            <a:r>
              <a:rPr lang="en-US" dirty="0"/>
              <a:t> je </a:t>
            </a:r>
            <a:r>
              <a:rPr lang="en-US" dirty="0" err="1"/>
              <a:t>úroveň</a:t>
            </a:r>
            <a:r>
              <a:rPr lang="en-US" dirty="0"/>
              <a:t> </a:t>
            </a:r>
            <a:r>
              <a:rPr lang="en-US" dirty="0" err="1"/>
              <a:t>týchto</a:t>
            </a:r>
            <a:r>
              <a:rPr lang="en-US" dirty="0"/>
              <a:t> </a:t>
            </a:r>
            <a:r>
              <a:rPr lang="en-US" dirty="0" err="1"/>
              <a:t>zručností</a:t>
            </a:r>
            <a:r>
              <a:rPr lang="en-US" dirty="0"/>
              <a:t> u </a:t>
            </a:r>
            <a:r>
              <a:rPr lang="en-US" dirty="0" err="1"/>
              <a:t>absolventov</a:t>
            </a:r>
            <a:r>
              <a:rPr lang="en-US" dirty="0"/>
              <a:t>?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="" xmlns:a16="http://schemas.microsoft.com/office/drawing/2014/main" id="{4AFFE6C4-15F6-4E94-89AA-5443C6A5A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graphicFrame>
        <p:nvGraphicFramePr>
          <p:cNvPr id="5" name="Graf 4">
            <a:extLst>
              <a:ext uri="{FF2B5EF4-FFF2-40B4-BE49-F238E27FC236}">
                <a16:creationId xmlns="" xmlns:a16="http://schemas.microsoft.com/office/drawing/2014/main" id="{186D7A32-98C0-4FD4-BD1A-4ADA1D7B69E6}"/>
              </a:ext>
            </a:extLst>
          </p:cNvPr>
          <p:cNvGraphicFramePr>
            <a:graphicFrameLocks/>
          </p:cNvGraphicFramePr>
          <p:nvPr/>
        </p:nvGraphicFramePr>
        <p:xfrm>
          <a:off x="452846" y="1449148"/>
          <a:ext cx="11582399" cy="4568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Šípka: nadol 5">
            <a:extLst>
              <a:ext uri="{FF2B5EF4-FFF2-40B4-BE49-F238E27FC236}">
                <a16:creationId xmlns="" xmlns:a16="http://schemas.microsoft.com/office/drawing/2014/main" id="{C1258C74-4E87-45E5-966B-4B50A36CCE91}"/>
              </a:ext>
            </a:extLst>
          </p:cNvPr>
          <p:cNvSpPr/>
          <p:nvPr/>
        </p:nvSpPr>
        <p:spPr>
          <a:xfrm>
            <a:off x="9022080" y="1685833"/>
            <a:ext cx="174172" cy="505097"/>
          </a:xfrm>
          <a:prstGeom prst="downArrow">
            <a:avLst/>
          </a:prstGeom>
          <a:solidFill>
            <a:srgbClr val="92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Šípka: nadol 6">
            <a:extLst>
              <a:ext uri="{FF2B5EF4-FFF2-40B4-BE49-F238E27FC236}">
                <a16:creationId xmlns="" xmlns:a16="http://schemas.microsoft.com/office/drawing/2014/main" id="{F87E09C2-01C9-4E8C-9E5C-49003866A489}"/>
              </a:ext>
            </a:extLst>
          </p:cNvPr>
          <p:cNvSpPr/>
          <p:nvPr/>
        </p:nvSpPr>
        <p:spPr>
          <a:xfrm>
            <a:off x="9801497" y="1685832"/>
            <a:ext cx="174172" cy="505097"/>
          </a:xfrm>
          <a:prstGeom prst="downArrow">
            <a:avLst/>
          </a:prstGeom>
          <a:solidFill>
            <a:srgbClr val="92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Šípka: nadol 7">
            <a:extLst>
              <a:ext uri="{FF2B5EF4-FFF2-40B4-BE49-F238E27FC236}">
                <a16:creationId xmlns="" xmlns:a16="http://schemas.microsoft.com/office/drawing/2014/main" id="{5E693C89-F989-43AD-BF44-D1BBAF8F5998}"/>
              </a:ext>
            </a:extLst>
          </p:cNvPr>
          <p:cNvSpPr/>
          <p:nvPr/>
        </p:nvSpPr>
        <p:spPr>
          <a:xfrm>
            <a:off x="10580914" y="1685832"/>
            <a:ext cx="174172" cy="505097"/>
          </a:xfrm>
          <a:prstGeom prst="downArrow">
            <a:avLst/>
          </a:prstGeom>
          <a:solidFill>
            <a:srgbClr val="92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Šípka: nadol 8">
            <a:extLst>
              <a:ext uri="{FF2B5EF4-FFF2-40B4-BE49-F238E27FC236}">
                <a16:creationId xmlns="" xmlns:a16="http://schemas.microsoft.com/office/drawing/2014/main" id="{0A3C5931-E6C0-4F29-9F29-9A9136D15C48}"/>
              </a:ext>
            </a:extLst>
          </p:cNvPr>
          <p:cNvSpPr/>
          <p:nvPr/>
        </p:nvSpPr>
        <p:spPr>
          <a:xfrm>
            <a:off x="11360331" y="1685831"/>
            <a:ext cx="174172" cy="505097"/>
          </a:xfrm>
          <a:prstGeom prst="downArrow">
            <a:avLst/>
          </a:prstGeom>
          <a:solidFill>
            <a:srgbClr val="92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Obdĺžnik 9">
            <a:extLst>
              <a:ext uri="{FF2B5EF4-FFF2-40B4-BE49-F238E27FC236}">
                <a16:creationId xmlns="" xmlns:a16="http://schemas.microsoft.com/office/drawing/2014/main" id="{E62EAB8F-46D8-4E71-8640-2723980F5877}"/>
              </a:ext>
            </a:extLst>
          </p:cNvPr>
          <p:cNvSpPr/>
          <p:nvPr/>
        </p:nvSpPr>
        <p:spPr>
          <a:xfrm>
            <a:off x="9022079" y="1330806"/>
            <a:ext cx="2512423" cy="236684"/>
          </a:xfrm>
          <a:prstGeom prst="rect">
            <a:avLst/>
          </a:prstGeom>
          <a:solidFill>
            <a:srgbClr val="547B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Soft skills</a:t>
            </a: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Šípka: nadol 10">
            <a:extLst>
              <a:ext uri="{FF2B5EF4-FFF2-40B4-BE49-F238E27FC236}">
                <a16:creationId xmlns="" xmlns:a16="http://schemas.microsoft.com/office/drawing/2014/main" id="{7A2D1F96-596D-4361-B203-2496897116D0}"/>
              </a:ext>
            </a:extLst>
          </p:cNvPr>
          <p:cNvSpPr/>
          <p:nvPr/>
        </p:nvSpPr>
        <p:spPr>
          <a:xfrm>
            <a:off x="1835331" y="1702663"/>
            <a:ext cx="174172" cy="505097"/>
          </a:xfrm>
          <a:prstGeom prst="downArrow">
            <a:avLst/>
          </a:prstGeom>
          <a:solidFill>
            <a:srgbClr val="92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Šípka: nadol 11">
            <a:extLst>
              <a:ext uri="{FF2B5EF4-FFF2-40B4-BE49-F238E27FC236}">
                <a16:creationId xmlns="" xmlns:a16="http://schemas.microsoft.com/office/drawing/2014/main" id="{86E6C399-701A-4407-BE32-C3CACFAAE55F}"/>
              </a:ext>
            </a:extLst>
          </p:cNvPr>
          <p:cNvSpPr/>
          <p:nvPr/>
        </p:nvSpPr>
        <p:spPr>
          <a:xfrm>
            <a:off x="2614748" y="1702662"/>
            <a:ext cx="174172" cy="505097"/>
          </a:xfrm>
          <a:prstGeom prst="downArrow">
            <a:avLst/>
          </a:prstGeom>
          <a:solidFill>
            <a:srgbClr val="92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bdĺžnik 12">
            <a:extLst>
              <a:ext uri="{FF2B5EF4-FFF2-40B4-BE49-F238E27FC236}">
                <a16:creationId xmlns="" xmlns:a16="http://schemas.microsoft.com/office/drawing/2014/main" id="{4FA1A4E1-D855-4EF5-B2C2-49CC7A03A2C6}"/>
              </a:ext>
            </a:extLst>
          </p:cNvPr>
          <p:cNvSpPr/>
          <p:nvPr/>
        </p:nvSpPr>
        <p:spPr>
          <a:xfrm>
            <a:off x="1073669" y="1341538"/>
            <a:ext cx="2512423" cy="236684"/>
          </a:xfrm>
          <a:prstGeom prst="rect">
            <a:avLst/>
          </a:prstGeom>
          <a:solidFill>
            <a:srgbClr val="547B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Vedomosti a ich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použitie</a:t>
            </a: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bdĺžnik 13">
            <a:extLst>
              <a:ext uri="{FF2B5EF4-FFF2-40B4-BE49-F238E27FC236}">
                <a16:creationId xmlns="" xmlns:a16="http://schemas.microsoft.com/office/drawing/2014/main" id="{57C170DE-E96E-4EE7-AC76-2AB7F0295E7A}"/>
              </a:ext>
            </a:extLst>
          </p:cNvPr>
          <p:cNvSpPr/>
          <p:nvPr/>
        </p:nvSpPr>
        <p:spPr>
          <a:xfrm>
            <a:off x="4723617" y="1740618"/>
            <a:ext cx="2663894" cy="26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=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nízka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5 =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vysoká</a:t>
            </a:r>
            <a:endParaRPr kumimoji="0" lang="sk-SK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Obrázok 14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DF038F1B-8DAA-4020-B4F1-809E589503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56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Skupina 37">
            <a:extLst>
              <a:ext uri="{FF2B5EF4-FFF2-40B4-BE49-F238E27FC236}">
                <a16:creationId xmlns="" xmlns:a16="http://schemas.microsoft.com/office/drawing/2014/main" id="{1B6A1872-A5E6-49B9-9F78-9AFC72BAE33C}"/>
              </a:ext>
            </a:extLst>
          </p:cNvPr>
          <p:cNvGrpSpPr/>
          <p:nvPr/>
        </p:nvGrpSpPr>
        <p:grpSpPr>
          <a:xfrm>
            <a:off x="2345096" y="1575976"/>
            <a:ext cx="9600053" cy="694208"/>
            <a:chOff x="2085976" y="1619146"/>
            <a:chExt cx="9600053" cy="694208"/>
          </a:xfrm>
        </p:grpSpPr>
        <p:sp>
          <p:nvSpPr>
            <p:cNvPr id="13" name="Šípka: doprava 12">
              <a:extLst>
                <a:ext uri="{FF2B5EF4-FFF2-40B4-BE49-F238E27FC236}">
                  <a16:creationId xmlns="" xmlns:a16="http://schemas.microsoft.com/office/drawing/2014/main" id="{5C9C4754-5DD5-448D-8D02-1812EA3E5E8B}"/>
                </a:ext>
              </a:extLst>
            </p:cNvPr>
            <p:cNvSpPr/>
            <p:nvPr/>
          </p:nvSpPr>
          <p:spPr>
            <a:xfrm>
              <a:off x="11228827" y="1619146"/>
              <a:ext cx="457202" cy="694208"/>
            </a:xfrm>
            <a:prstGeom prst="rightArrow">
              <a:avLst>
                <a:gd name="adj1" fmla="val 66295"/>
                <a:gd name="adj2" fmla="val 79167"/>
              </a:avLst>
            </a:prstGeom>
            <a:solidFill>
              <a:srgbClr val="E7C6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" name="Skupina 2">
              <a:extLst>
                <a:ext uri="{FF2B5EF4-FFF2-40B4-BE49-F238E27FC236}">
                  <a16:creationId xmlns="" xmlns:a16="http://schemas.microsoft.com/office/drawing/2014/main" id="{797C3A5C-FC75-4D42-9FFE-B8C7132D8FD7}"/>
                </a:ext>
              </a:extLst>
            </p:cNvPr>
            <p:cNvGrpSpPr/>
            <p:nvPr/>
          </p:nvGrpSpPr>
          <p:grpSpPr>
            <a:xfrm>
              <a:off x="2085976" y="1677915"/>
              <a:ext cx="9467848" cy="521773"/>
              <a:chOff x="2085976" y="1677915"/>
              <a:chExt cx="9467848" cy="521773"/>
            </a:xfrm>
          </p:grpSpPr>
          <p:sp>
            <p:nvSpPr>
              <p:cNvPr id="12" name="Rovnoramenný trojuholník 11">
                <a:extLst>
                  <a:ext uri="{FF2B5EF4-FFF2-40B4-BE49-F238E27FC236}">
                    <a16:creationId xmlns="" xmlns:a16="http://schemas.microsoft.com/office/drawing/2014/main" id="{03FC3739-4731-413C-AD76-1F05E1D8641A}"/>
                  </a:ext>
                </a:extLst>
              </p:cNvPr>
              <p:cNvSpPr/>
              <p:nvPr/>
            </p:nvSpPr>
            <p:spPr>
              <a:xfrm rot="16200000">
                <a:off x="6482025" y="-2672084"/>
                <a:ext cx="475723" cy="9267822"/>
              </a:xfrm>
              <a:prstGeom prst="triangle">
                <a:avLst>
                  <a:gd name="adj" fmla="val 100000"/>
                </a:avLst>
              </a:prstGeom>
              <a:solidFill>
                <a:srgbClr val="E7C6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BlokTextu 13">
                <a:extLst>
                  <a:ext uri="{FF2B5EF4-FFF2-40B4-BE49-F238E27FC236}">
                    <a16:creationId xmlns="" xmlns:a16="http://schemas.microsoft.com/office/drawing/2014/main" id="{5B090963-D520-4B6B-9C13-6F87C7AE3DBD}"/>
                  </a:ext>
                </a:extLst>
              </p:cNvPr>
              <p:cNvSpPr txBox="1"/>
              <p:nvPr/>
            </p:nvSpPr>
            <p:spPr>
              <a:xfrm>
                <a:off x="7127163" y="1677915"/>
                <a:ext cx="4426661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k-SK" sz="19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Biotechnológia, chémia, obnoviteľné zdroje</a:t>
                </a:r>
              </a:p>
            </p:txBody>
          </p:sp>
        </p:grpSp>
      </p:grpSp>
      <p:grpSp>
        <p:nvGrpSpPr>
          <p:cNvPr id="36" name="Skupina 35">
            <a:extLst>
              <a:ext uri="{FF2B5EF4-FFF2-40B4-BE49-F238E27FC236}">
                <a16:creationId xmlns="" xmlns:a16="http://schemas.microsoft.com/office/drawing/2014/main" id="{06D5FA74-5456-416A-B400-2231B23B0D2A}"/>
              </a:ext>
            </a:extLst>
          </p:cNvPr>
          <p:cNvGrpSpPr/>
          <p:nvPr/>
        </p:nvGrpSpPr>
        <p:grpSpPr>
          <a:xfrm>
            <a:off x="439042" y="817034"/>
            <a:ext cx="11495132" cy="923925"/>
            <a:chOff x="244844" y="570132"/>
            <a:chExt cx="11495132" cy="923925"/>
          </a:xfrm>
        </p:grpSpPr>
        <p:grpSp>
          <p:nvGrpSpPr>
            <p:cNvPr id="2" name="Skupina 1">
              <a:extLst>
                <a:ext uri="{FF2B5EF4-FFF2-40B4-BE49-F238E27FC236}">
                  <a16:creationId xmlns="" xmlns:a16="http://schemas.microsoft.com/office/drawing/2014/main" id="{6E454DC8-2BD4-4D9E-89E3-786E412E5F17}"/>
                </a:ext>
              </a:extLst>
            </p:cNvPr>
            <p:cNvGrpSpPr/>
            <p:nvPr/>
          </p:nvGrpSpPr>
          <p:grpSpPr>
            <a:xfrm>
              <a:off x="244844" y="740915"/>
              <a:ext cx="11157168" cy="600852"/>
              <a:chOff x="273212" y="1047500"/>
              <a:chExt cx="11157168" cy="600852"/>
            </a:xfrm>
          </p:grpSpPr>
          <p:pic>
            <p:nvPicPr>
              <p:cNvPr id="37" name="Obrázok 36">
                <a:extLst>
                  <a:ext uri="{FF2B5EF4-FFF2-40B4-BE49-F238E27FC236}">
                    <a16:creationId xmlns="" xmlns:a16="http://schemas.microsoft.com/office/drawing/2014/main" id="{C2768B77-0A81-4D30-A326-86262176DA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5650" t="1859" r="1" b="17173"/>
              <a:stretch/>
            </p:blipFill>
            <p:spPr>
              <a:xfrm>
                <a:off x="273212" y="1047500"/>
                <a:ext cx="11157167" cy="600852"/>
              </a:xfrm>
              <a:prstGeom prst="rect">
                <a:avLst/>
              </a:prstGeom>
            </p:spPr>
          </p:pic>
          <p:sp>
            <p:nvSpPr>
              <p:cNvPr id="10" name="BlokTextu 9">
                <a:extLst>
                  <a:ext uri="{FF2B5EF4-FFF2-40B4-BE49-F238E27FC236}">
                    <a16:creationId xmlns="" xmlns:a16="http://schemas.microsoft.com/office/drawing/2014/main" id="{8555607F-C249-4F4C-9EFA-3DAE76B741A9}"/>
                  </a:ext>
                </a:extLst>
              </p:cNvPr>
              <p:cNvSpPr txBox="1"/>
              <p:nvPr/>
            </p:nvSpPr>
            <p:spPr>
              <a:xfrm>
                <a:off x="8126462" y="1169791"/>
                <a:ext cx="33039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k-SK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Digitálny a sociálny marketing</a:t>
                </a:r>
              </a:p>
            </p:txBody>
          </p:sp>
        </p:grpSp>
        <p:sp>
          <p:nvSpPr>
            <p:cNvPr id="11" name="Šípka: doprava 10">
              <a:extLst>
                <a:ext uri="{FF2B5EF4-FFF2-40B4-BE49-F238E27FC236}">
                  <a16:creationId xmlns="" xmlns:a16="http://schemas.microsoft.com/office/drawing/2014/main" id="{C29DCBF5-0F36-4239-99EA-11C64DEA0641}"/>
                </a:ext>
              </a:extLst>
            </p:cNvPr>
            <p:cNvSpPr/>
            <p:nvPr/>
          </p:nvSpPr>
          <p:spPr>
            <a:xfrm>
              <a:off x="11282774" y="570132"/>
              <a:ext cx="457202" cy="923925"/>
            </a:xfrm>
            <a:prstGeom prst="rightArrow">
              <a:avLst>
                <a:gd name="adj1" fmla="val 62171"/>
                <a:gd name="adj2" fmla="val 79167"/>
              </a:avLst>
            </a:prstGeom>
            <a:solidFill>
              <a:srgbClr val="FFA6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9" name="Skupina 38">
            <a:extLst>
              <a:ext uri="{FF2B5EF4-FFF2-40B4-BE49-F238E27FC236}">
                <a16:creationId xmlns="" xmlns:a16="http://schemas.microsoft.com/office/drawing/2014/main" id="{681D75C8-4470-47DE-91D6-93407FFBB68F}"/>
              </a:ext>
            </a:extLst>
          </p:cNvPr>
          <p:cNvGrpSpPr/>
          <p:nvPr/>
        </p:nvGrpSpPr>
        <p:grpSpPr>
          <a:xfrm>
            <a:off x="439042" y="2737159"/>
            <a:ext cx="11471236" cy="572747"/>
            <a:chOff x="318068" y="2762944"/>
            <a:chExt cx="11471236" cy="572747"/>
          </a:xfrm>
        </p:grpSpPr>
        <p:sp>
          <p:nvSpPr>
            <p:cNvPr id="76" name="Šípka: doprava 75">
              <a:extLst>
                <a:ext uri="{FF2B5EF4-FFF2-40B4-BE49-F238E27FC236}">
                  <a16:creationId xmlns="" xmlns:a16="http://schemas.microsoft.com/office/drawing/2014/main" id="{DB956A35-61E4-4004-B706-2E3BA4F062D3}"/>
                </a:ext>
              </a:extLst>
            </p:cNvPr>
            <p:cNvSpPr/>
            <p:nvPr/>
          </p:nvSpPr>
          <p:spPr>
            <a:xfrm>
              <a:off x="11332102" y="2762944"/>
              <a:ext cx="457202" cy="572747"/>
            </a:xfrm>
            <a:prstGeom prst="rightArrow">
              <a:avLst>
                <a:gd name="adj1" fmla="val 67367"/>
                <a:gd name="adj2" fmla="val 79167"/>
              </a:avLst>
            </a:prstGeom>
            <a:solidFill>
              <a:srgbClr val="C8AC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5" name="Skupina 34">
              <a:extLst>
                <a:ext uri="{FF2B5EF4-FFF2-40B4-BE49-F238E27FC236}">
                  <a16:creationId xmlns="" xmlns:a16="http://schemas.microsoft.com/office/drawing/2014/main" id="{32F6F944-C041-4E76-A25C-0206EC445B92}"/>
                </a:ext>
              </a:extLst>
            </p:cNvPr>
            <p:cNvGrpSpPr/>
            <p:nvPr/>
          </p:nvGrpSpPr>
          <p:grpSpPr>
            <a:xfrm>
              <a:off x="318068" y="2801184"/>
              <a:ext cx="11401467" cy="427689"/>
              <a:chOff x="414056" y="5867335"/>
              <a:chExt cx="11401467" cy="427689"/>
            </a:xfrm>
          </p:grpSpPr>
          <p:pic>
            <p:nvPicPr>
              <p:cNvPr id="73" name="Obrázok 72">
                <a:extLst>
                  <a:ext uri="{FF2B5EF4-FFF2-40B4-BE49-F238E27FC236}">
                    <a16:creationId xmlns="" xmlns:a16="http://schemas.microsoft.com/office/drawing/2014/main" id="{90717D1C-F871-4C73-A579-6EAB5C6DBD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8196" t="-12276"/>
              <a:stretch/>
            </p:blipFill>
            <p:spPr>
              <a:xfrm>
                <a:off x="414056" y="5867335"/>
                <a:ext cx="11023656" cy="427689"/>
              </a:xfrm>
              <a:prstGeom prst="rect">
                <a:avLst/>
              </a:prstGeom>
            </p:spPr>
          </p:pic>
          <p:sp>
            <p:nvSpPr>
              <p:cNvPr id="75" name="BlokTextu 74">
                <a:extLst>
                  <a:ext uri="{FF2B5EF4-FFF2-40B4-BE49-F238E27FC236}">
                    <a16:creationId xmlns="" xmlns:a16="http://schemas.microsoft.com/office/drawing/2014/main" id="{A4E06068-1E36-409A-A56E-CA5F19A9D22F}"/>
                  </a:ext>
                </a:extLst>
              </p:cNvPr>
              <p:cNvSpPr txBox="1"/>
              <p:nvPr/>
            </p:nvSpPr>
            <p:spPr>
              <a:xfrm>
                <a:off x="7149374" y="5893741"/>
                <a:ext cx="46661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k-SK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Energetika, remeselníci, </a:t>
                </a:r>
                <a:r>
                  <a:rPr kumimoji="0" lang="en-US" sz="20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grafick</a:t>
                </a:r>
                <a:r>
                  <a:rPr kumimoji="0" lang="sk-SK" sz="2000" b="0" i="1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í návrhári,...</a:t>
                </a:r>
                <a:endParaRPr kumimoji="0" lang="sk-SK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0" name="Skupina 39">
            <a:extLst>
              <a:ext uri="{FF2B5EF4-FFF2-40B4-BE49-F238E27FC236}">
                <a16:creationId xmlns="" xmlns:a16="http://schemas.microsoft.com/office/drawing/2014/main" id="{88E7BBAA-2768-49AC-965A-DEC90CF9101C}"/>
              </a:ext>
            </a:extLst>
          </p:cNvPr>
          <p:cNvGrpSpPr/>
          <p:nvPr/>
        </p:nvGrpSpPr>
        <p:grpSpPr>
          <a:xfrm>
            <a:off x="-917358" y="6217442"/>
            <a:ext cx="6351294" cy="437091"/>
            <a:chOff x="-1007585" y="4575733"/>
            <a:chExt cx="6351294" cy="437091"/>
          </a:xfrm>
        </p:grpSpPr>
        <p:sp>
          <p:nvSpPr>
            <p:cNvPr id="78" name="Šípka: doprava 77">
              <a:extLst>
                <a:ext uri="{FF2B5EF4-FFF2-40B4-BE49-F238E27FC236}">
                  <a16:creationId xmlns="" xmlns:a16="http://schemas.microsoft.com/office/drawing/2014/main" id="{27AA20B7-0151-4773-86E6-D438D6A5B02A}"/>
                </a:ext>
              </a:extLst>
            </p:cNvPr>
            <p:cNvSpPr/>
            <p:nvPr/>
          </p:nvSpPr>
          <p:spPr>
            <a:xfrm>
              <a:off x="4886507" y="4698499"/>
              <a:ext cx="457202" cy="314325"/>
            </a:xfrm>
            <a:prstGeom prst="rightArrow">
              <a:avLst>
                <a:gd name="adj1" fmla="val 33368"/>
                <a:gd name="adj2" fmla="val 79167"/>
              </a:avLst>
            </a:prstGeom>
            <a:solidFill>
              <a:srgbClr val="BD7F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4" name="Skupina 33">
              <a:extLst>
                <a:ext uri="{FF2B5EF4-FFF2-40B4-BE49-F238E27FC236}">
                  <a16:creationId xmlns="" xmlns:a16="http://schemas.microsoft.com/office/drawing/2014/main" id="{E4F1A756-C8AC-4287-9076-2F41E02537F3}"/>
                </a:ext>
              </a:extLst>
            </p:cNvPr>
            <p:cNvGrpSpPr/>
            <p:nvPr/>
          </p:nvGrpSpPr>
          <p:grpSpPr>
            <a:xfrm>
              <a:off x="-1007585" y="4575733"/>
              <a:ext cx="6122693" cy="412996"/>
              <a:chOff x="-925787" y="5519726"/>
              <a:chExt cx="6122693" cy="412996"/>
            </a:xfrm>
          </p:grpSpPr>
          <p:pic>
            <p:nvPicPr>
              <p:cNvPr id="77" name="Obrázok 76">
                <a:extLst>
                  <a:ext uri="{FF2B5EF4-FFF2-40B4-BE49-F238E27FC236}">
                    <a16:creationId xmlns="" xmlns:a16="http://schemas.microsoft.com/office/drawing/2014/main" id="{6CF8117A-F994-4620-AA23-9E39CAAE0A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rcRect l="-18284" t="-2434" r="34732" b="6373"/>
              <a:stretch/>
            </p:blipFill>
            <p:spPr>
              <a:xfrm>
                <a:off x="-925787" y="5519726"/>
                <a:ext cx="6122693" cy="400110"/>
              </a:xfrm>
              <a:prstGeom prst="rect">
                <a:avLst/>
              </a:prstGeom>
            </p:spPr>
          </p:pic>
          <p:sp>
            <p:nvSpPr>
              <p:cNvPr id="79" name="BlokTextu 78">
                <a:extLst>
                  <a:ext uri="{FF2B5EF4-FFF2-40B4-BE49-F238E27FC236}">
                    <a16:creationId xmlns="" xmlns:a16="http://schemas.microsoft.com/office/drawing/2014/main" id="{AFA00CB1-0EDA-4BF5-BA12-CF5ECADA8AA9}"/>
                  </a:ext>
                </a:extLst>
              </p:cNvPr>
              <p:cNvSpPr txBox="1"/>
              <p:nvPr/>
            </p:nvSpPr>
            <p:spPr>
              <a:xfrm>
                <a:off x="400049" y="5532612"/>
                <a:ext cx="120257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k-SK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50800" dist="38100" dir="2700000" algn="tl" rotWithShape="0">
                        <a:prstClr val="white">
                          <a:alpha val="77000"/>
                        </a:prstClr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Predavači</a:t>
                </a:r>
                <a:endParaRPr kumimoji="0" lang="sk-SK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50800" dist="38100" dir="2700000" algn="tl" rotWithShape="0">
                      <a:prstClr val="white">
                        <a:alpha val="77000"/>
                      </a:prst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" name="Skupina 6">
            <a:extLst>
              <a:ext uri="{FF2B5EF4-FFF2-40B4-BE49-F238E27FC236}">
                <a16:creationId xmlns="" xmlns:a16="http://schemas.microsoft.com/office/drawing/2014/main" id="{8BB40FAC-B6A5-4B66-9999-9D78D4EE46D8}"/>
              </a:ext>
            </a:extLst>
          </p:cNvPr>
          <p:cNvGrpSpPr/>
          <p:nvPr/>
        </p:nvGrpSpPr>
        <p:grpSpPr>
          <a:xfrm>
            <a:off x="417118" y="3245926"/>
            <a:ext cx="11553921" cy="712305"/>
            <a:chOff x="269598" y="2034603"/>
            <a:chExt cx="11553921" cy="712305"/>
          </a:xfrm>
        </p:grpSpPr>
        <p:sp>
          <p:nvSpPr>
            <p:cNvPr id="21" name="Rovnoramenný trojuholník 20">
              <a:extLst>
                <a:ext uri="{FF2B5EF4-FFF2-40B4-BE49-F238E27FC236}">
                  <a16:creationId xmlns="" xmlns:a16="http://schemas.microsoft.com/office/drawing/2014/main" id="{BABC8EF6-22B9-4192-8F24-A2FF5A8DB8CC}"/>
                </a:ext>
              </a:extLst>
            </p:cNvPr>
            <p:cNvSpPr/>
            <p:nvPr/>
          </p:nvSpPr>
          <p:spPr>
            <a:xfrm rot="16200000">
              <a:off x="7242920" y="-1518234"/>
              <a:ext cx="400109" cy="793432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" name="Skupina 5">
              <a:extLst>
                <a:ext uri="{FF2B5EF4-FFF2-40B4-BE49-F238E27FC236}">
                  <a16:creationId xmlns="" xmlns:a16="http://schemas.microsoft.com/office/drawing/2014/main" id="{5B6F289B-58A8-4668-9024-F4E26A004D62}"/>
                </a:ext>
              </a:extLst>
            </p:cNvPr>
            <p:cNvGrpSpPr/>
            <p:nvPr/>
          </p:nvGrpSpPr>
          <p:grpSpPr>
            <a:xfrm>
              <a:off x="269598" y="2034603"/>
              <a:ext cx="11553921" cy="712305"/>
              <a:chOff x="191909" y="172829"/>
              <a:chExt cx="11553921" cy="712305"/>
            </a:xfrm>
          </p:grpSpPr>
          <p:grpSp>
            <p:nvGrpSpPr>
              <p:cNvPr id="5" name="Skupina 4">
                <a:extLst>
                  <a:ext uri="{FF2B5EF4-FFF2-40B4-BE49-F238E27FC236}">
                    <a16:creationId xmlns="" xmlns:a16="http://schemas.microsoft.com/office/drawing/2014/main" id="{D5F72366-77BD-4979-B2E8-9E5A96405A38}"/>
                  </a:ext>
                </a:extLst>
              </p:cNvPr>
              <p:cNvGrpSpPr/>
              <p:nvPr/>
            </p:nvGrpSpPr>
            <p:grpSpPr>
              <a:xfrm>
                <a:off x="217567" y="172829"/>
                <a:ext cx="11528263" cy="712305"/>
                <a:chOff x="273212" y="1992796"/>
                <a:chExt cx="11528263" cy="712305"/>
              </a:xfrm>
            </p:grpSpPr>
            <p:pic>
              <p:nvPicPr>
                <p:cNvPr id="22" name="Obrázok 21">
                  <a:extLst>
                    <a:ext uri="{FF2B5EF4-FFF2-40B4-BE49-F238E27FC236}">
                      <a16:creationId xmlns="" xmlns:a16="http://schemas.microsoft.com/office/drawing/2014/main" id="{B6C060FD-B1B4-4331-B031-2B304BB59E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16448" b="3940"/>
                <a:stretch/>
              </p:blipFill>
              <p:spPr>
                <a:xfrm>
                  <a:off x="273212" y="1992796"/>
                  <a:ext cx="6122693" cy="491931"/>
                </a:xfrm>
                <a:prstGeom prst="rect">
                  <a:avLst/>
                </a:prstGeom>
              </p:spPr>
            </p:pic>
            <p:sp>
              <p:nvSpPr>
                <p:cNvPr id="18" name="Šípka: doprava 17">
                  <a:extLst>
                    <a:ext uri="{FF2B5EF4-FFF2-40B4-BE49-F238E27FC236}">
                      <a16:creationId xmlns="" xmlns:a16="http://schemas.microsoft.com/office/drawing/2014/main" id="{1A0D5BC3-93BD-4534-A07C-E44795397484}"/>
                    </a:ext>
                  </a:extLst>
                </p:cNvPr>
                <p:cNvSpPr/>
                <p:nvPr/>
              </p:nvSpPr>
              <p:spPr>
                <a:xfrm>
                  <a:off x="6096000" y="2199689"/>
                  <a:ext cx="457202" cy="314325"/>
                </a:xfrm>
                <a:prstGeom prst="rightArrow">
                  <a:avLst>
                    <a:gd name="adj1" fmla="val 33368"/>
                    <a:gd name="adj2" fmla="val 79167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Šípka: doprava 22">
                  <a:extLst>
                    <a:ext uri="{FF2B5EF4-FFF2-40B4-BE49-F238E27FC236}">
                      <a16:creationId xmlns="" xmlns:a16="http://schemas.microsoft.com/office/drawing/2014/main" id="{9B1CD9C1-906F-436C-831C-5530F03901E7}"/>
                    </a:ext>
                  </a:extLst>
                </p:cNvPr>
                <p:cNvSpPr/>
                <p:nvPr/>
              </p:nvSpPr>
              <p:spPr>
                <a:xfrm>
                  <a:off x="11344273" y="2116047"/>
                  <a:ext cx="457202" cy="589054"/>
                </a:xfrm>
                <a:prstGeom prst="rightArrow">
                  <a:avLst>
                    <a:gd name="adj1" fmla="val 67367"/>
                    <a:gd name="adj2" fmla="val 79167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BlokTextu 23">
                  <a:extLst>
                    <a:ext uri="{FF2B5EF4-FFF2-40B4-BE49-F238E27FC236}">
                      <a16:creationId xmlns="" xmlns:a16="http://schemas.microsoft.com/office/drawing/2014/main" id="{EC4FEC5D-A16F-42A8-9B1F-30B415A1D554}"/>
                    </a:ext>
                  </a:extLst>
                </p:cNvPr>
                <p:cNvSpPr txBox="1"/>
                <p:nvPr/>
              </p:nvSpPr>
              <p:spPr>
                <a:xfrm>
                  <a:off x="8316094" y="2150448"/>
                  <a:ext cx="3249544" cy="3847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9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Nastavovači </a:t>
                  </a:r>
                  <a:r>
                    <a:rPr kumimoji="0" lang="sk-SK" sz="19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dronov</a:t>
                  </a:r>
                  <a:r>
                    <a:rPr kumimoji="0" lang="sk-SK" sz="19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, </a:t>
                  </a:r>
                  <a:r>
                    <a:rPr kumimoji="0" lang="sk-SK" sz="19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selfdriving</a:t>
                  </a:r>
                  <a:endParaRPr kumimoji="0" lang="sk-SK" sz="19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6" name="BlokTextu 15">
                <a:extLst>
                  <a:ext uri="{FF2B5EF4-FFF2-40B4-BE49-F238E27FC236}">
                    <a16:creationId xmlns="" xmlns:a16="http://schemas.microsoft.com/office/drawing/2014/main" id="{12FCAD60-EEF9-454E-832B-3A52E79F27D0}"/>
                  </a:ext>
                </a:extLst>
              </p:cNvPr>
              <p:cNvSpPr txBox="1"/>
              <p:nvPr/>
            </p:nvSpPr>
            <p:spPr>
              <a:xfrm>
                <a:off x="191909" y="251038"/>
                <a:ext cx="37625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k-SK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Vodiči </a:t>
                </a:r>
                <a:r>
                  <a:rPr kumimoji="0" lang="sk-SK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(kamióny, autobusy, doručovatelia)</a:t>
                </a:r>
                <a:endParaRPr kumimoji="0" lang="sk-SK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7" name="Skupina 16">
            <a:extLst>
              <a:ext uri="{FF2B5EF4-FFF2-40B4-BE49-F238E27FC236}">
                <a16:creationId xmlns="" xmlns:a16="http://schemas.microsoft.com/office/drawing/2014/main" id="{F77B8C6C-5E1A-43BA-B3F1-AED54B26971A}"/>
              </a:ext>
            </a:extLst>
          </p:cNvPr>
          <p:cNvGrpSpPr/>
          <p:nvPr/>
        </p:nvGrpSpPr>
        <p:grpSpPr>
          <a:xfrm>
            <a:off x="420435" y="5493210"/>
            <a:ext cx="11518396" cy="931394"/>
            <a:chOff x="285349" y="2538165"/>
            <a:chExt cx="11518396" cy="931394"/>
          </a:xfrm>
        </p:grpSpPr>
        <p:sp>
          <p:nvSpPr>
            <p:cNvPr id="33" name="Šípka: doprava 32">
              <a:extLst>
                <a:ext uri="{FF2B5EF4-FFF2-40B4-BE49-F238E27FC236}">
                  <a16:creationId xmlns="" xmlns:a16="http://schemas.microsoft.com/office/drawing/2014/main" id="{E376253D-4AF4-40F2-85BD-E729AEEF80A0}"/>
                </a:ext>
              </a:extLst>
            </p:cNvPr>
            <p:cNvSpPr/>
            <p:nvPr/>
          </p:nvSpPr>
          <p:spPr>
            <a:xfrm>
              <a:off x="11346543" y="2538165"/>
              <a:ext cx="457202" cy="931394"/>
            </a:xfrm>
            <a:prstGeom prst="rightArrow">
              <a:avLst>
                <a:gd name="adj1" fmla="val 67367"/>
                <a:gd name="adj2" fmla="val 79167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" name="Skupina 14">
              <a:extLst>
                <a:ext uri="{FF2B5EF4-FFF2-40B4-BE49-F238E27FC236}">
                  <a16:creationId xmlns="" xmlns:a16="http://schemas.microsoft.com/office/drawing/2014/main" id="{E952EF9C-4CFF-4675-B7F7-5592AB1185AD}"/>
                </a:ext>
              </a:extLst>
            </p:cNvPr>
            <p:cNvGrpSpPr/>
            <p:nvPr/>
          </p:nvGrpSpPr>
          <p:grpSpPr>
            <a:xfrm>
              <a:off x="285349" y="2563919"/>
              <a:ext cx="11497076" cy="760318"/>
              <a:chOff x="285349" y="2563919"/>
              <a:chExt cx="11497076" cy="760318"/>
            </a:xfrm>
          </p:grpSpPr>
          <p:sp>
            <p:nvSpPr>
              <p:cNvPr id="31" name="Rovnoramenný trojuholník 30">
                <a:extLst>
                  <a:ext uri="{FF2B5EF4-FFF2-40B4-BE49-F238E27FC236}">
                    <a16:creationId xmlns="" xmlns:a16="http://schemas.microsoft.com/office/drawing/2014/main" id="{4619D8C3-409F-473C-ABCE-6DA81F693B01}"/>
                  </a:ext>
                </a:extLst>
              </p:cNvPr>
              <p:cNvSpPr/>
              <p:nvPr/>
            </p:nvSpPr>
            <p:spPr>
              <a:xfrm rot="16200000">
                <a:off x="7490588" y="-545061"/>
                <a:ext cx="632948" cy="7105648"/>
              </a:xfrm>
              <a:prstGeom prst="triangle">
                <a:avLst>
                  <a:gd name="adj" fmla="val 71408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9" name="Skupina 8">
                <a:extLst>
                  <a:ext uri="{FF2B5EF4-FFF2-40B4-BE49-F238E27FC236}">
                    <a16:creationId xmlns="" xmlns:a16="http://schemas.microsoft.com/office/drawing/2014/main" id="{0A29EDD8-B6A2-4020-912F-6F0211408292}"/>
                  </a:ext>
                </a:extLst>
              </p:cNvPr>
              <p:cNvGrpSpPr/>
              <p:nvPr/>
            </p:nvGrpSpPr>
            <p:grpSpPr>
              <a:xfrm>
                <a:off x="285349" y="2563919"/>
                <a:ext cx="11497076" cy="632948"/>
                <a:chOff x="254605" y="2110340"/>
                <a:chExt cx="11497076" cy="632948"/>
              </a:xfrm>
            </p:grpSpPr>
            <p:grpSp>
              <p:nvGrpSpPr>
                <p:cNvPr id="8" name="Skupina 7">
                  <a:extLst>
                    <a:ext uri="{FF2B5EF4-FFF2-40B4-BE49-F238E27FC236}">
                      <a16:creationId xmlns="" xmlns:a16="http://schemas.microsoft.com/office/drawing/2014/main" id="{156B9C84-CE91-493B-9369-0EB7737101B1}"/>
                    </a:ext>
                  </a:extLst>
                </p:cNvPr>
                <p:cNvGrpSpPr/>
                <p:nvPr/>
              </p:nvGrpSpPr>
              <p:grpSpPr>
                <a:xfrm>
                  <a:off x="254605" y="2110340"/>
                  <a:ext cx="11497076" cy="632948"/>
                  <a:chOff x="303189" y="2606097"/>
                  <a:chExt cx="11497076" cy="632948"/>
                </a:xfrm>
              </p:grpSpPr>
              <p:sp>
                <p:nvSpPr>
                  <p:cNvPr id="27" name="Rovnoramenný trojuholník 26">
                    <a:extLst>
                      <a:ext uri="{FF2B5EF4-FFF2-40B4-BE49-F238E27FC236}">
                        <a16:creationId xmlns="" xmlns:a16="http://schemas.microsoft.com/office/drawing/2014/main" id="{6F815DA5-0083-4D84-99D9-10FC616FE69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20626" y="-1711340"/>
                    <a:ext cx="632948" cy="9267822"/>
                  </a:xfrm>
                  <a:prstGeom prst="triangle">
                    <a:avLst>
                      <a:gd name="adj" fmla="val 100000"/>
                    </a:avLst>
                  </a:prstGeom>
                  <a:solidFill>
                    <a:srgbClr val="BEDD9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k-SK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" name="BlokTextu 31">
                    <a:extLst>
                      <a:ext uri="{FF2B5EF4-FFF2-40B4-BE49-F238E27FC236}">
                        <a16:creationId xmlns="" xmlns:a16="http://schemas.microsoft.com/office/drawing/2014/main" id="{08C34548-B3A1-42B0-90C7-0F4A391FD02C}"/>
                      </a:ext>
                    </a:extLst>
                  </p:cNvPr>
                  <p:cNvSpPr txBox="1"/>
                  <p:nvPr/>
                </p:nvSpPr>
                <p:spPr>
                  <a:xfrm>
                    <a:off x="6763117" y="2759306"/>
                    <a:ext cx="503714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sk-SK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Nastavovači, programátori, </a:t>
                    </a:r>
                    <a:r>
                      <a:rPr kumimoji="0" lang="sk-SK" sz="2000" b="0" i="1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supervízori</a:t>
                    </a:r>
                    <a:r>
                      <a:rPr kumimoji="0" lang="sk-SK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  strojov</a:t>
                    </a:r>
                    <a:endParaRPr kumimoji="0" lang="sk-SK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8" name="BlokTextu 27">
                  <a:extLst>
                    <a:ext uri="{FF2B5EF4-FFF2-40B4-BE49-F238E27FC236}">
                      <a16:creationId xmlns="" xmlns:a16="http://schemas.microsoft.com/office/drawing/2014/main" id="{297C863E-BB2E-422E-8E58-CF196039BC7F}"/>
                    </a:ext>
                  </a:extLst>
                </p:cNvPr>
                <p:cNvSpPr txBox="1"/>
                <p:nvPr/>
              </p:nvSpPr>
              <p:spPr>
                <a:xfrm>
                  <a:off x="273212" y="2268600"/>
                  <a:ext cx="22865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20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Montážni pracovníci</a:t>
                  </a:r>
                  <a:endParaRPr kumimoji="0" lang="sk-SK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30" name="Skupina 29">
            <a:extLst>
              <a:ext uri="{FF2B5EF4-FFF2-40B4-BE49-F238E27FC236}">
                <a16:creationId xmlns="" xmlns:a16="http://schemas.microsoft.com/office/drawing/2014/main" id="{0E83FE07-4495-477D-83D0-439CFD1B3134}"/>
              </a:ext>
            </a:extLst>
          </p:cNvPr>
          <p:cNvGrpSpPr/>
          <p:nvPr/>
        </p:nvGrpSpPr>
        <p:grpSpPr>
          <a:xfrm>
            <a:off x="439042" y="2067574"/>
            <a:ext cx="11639552" cy="826484"/>
            <a:chOff x="98546" y="4715717"/>
            <a:chExt cx="11639552" cy="826484"/>
          </a:xfrm>
        </p:grpSpPr>
        <p:grpSp>
          <p:nvGrpSpPr>
            <p:cNvPr id="29" name="Skupina 28">
              <a:extLst>
                <a:ext uri="{FF2B5EF4-FFF2-40B4-BE49-F238E27FC236}">
                  <a16:creationId xmlns="" xmlns:a16="http://schemas.microsoft.com/office/drawing/2014/main" id="{15EBFD06-09D3-46AB-A649-57D3FE0B083C}"/>
                </a:ext>
              </a:extLst>
            </p:cNvPr>
            <p:cNvGrpSpPr/>
            <p:nvPr/>
          </p:nvGrpSpPr>
          <p:grpSpPr>
            <a:xfrm>
              <a:off x="98546" y="4715717"/>
              <a:ext cx="11639552" cy="826484"/>
              <a:chOff x="390524" y="5000482"/>
              <a:chExt cx="11639552" cy="826484"/>
            </a:xfrm>
          </p:grpSpPr>
          <p:pic>
            <p:nvPicPr>
              <p:cNvPr id="69" name="Obrázok 68">
                <a:extLst>
                  <a:ext uri="{FF2B5EF4-FFF2-40B4-BE49-F238E27FC236}">
                    <a16:creationId xmlns="" xmlns:a16="http://schemas.microsoft.com/office/drawing/2014/main" id="{59B90075-1D09-4A25-A8ED-AA492044FE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0391"/>
              <a:stretch/>
            </p:blipFill>
            <p:spPr>
              <a:xfrm>
                <a:off x="390524" y="5137767"/>
                <a:ext cx="11182350" cy="557078"/>
              </a:xfrm>
              <a:prstGeom prst="rect">
                <a:avLst/>
              </a:prstGeom>
            </p:spPr>
          </p:pic>
          <p:sp>
            <p:nvSpPr>
              <p:cNvPr id="71" name="Šípka: doprava 70">
                <a:extLst>
                  <a:ext uri="{FF2B5EF4-FFF2-40B4-BE49-F238E27FC236}">
                    <a16:creationId xmlns="" xmlns:a16="http://schemas.microsoft.com/office/drawing/2014/main" id="{37826748-9158-45B3-87B1-2FD47CFEDFA9}"/>
                  </a:ext>
                </a:extLst>
              </p:cNvPr>
              <p:cNvSpPr/>
              <p:nvPr/>
            </p:nvSpPr>
            <p:spPr>
              <a:xfrm>
                <a:off x="11572874" y="5000482"/>
                <a:ext cx="457202" cy="826484"/>
              </a:xfrm>
              <a:prstGeom prst="rightArrow">
                <a:avLst>
                  <a:gd name="adj1" fmla="val 67367"/>
                  <a:gd name="adj2" fmla="val 79167"/>
                </a:avLst>
              </a:prstGeom>
              <a:solidFill>
                <a:srgbClr val="ACEA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0" name="BlokTextu 69">
              <a:extLst>
                <a:ext uri="{FF2B5EF4-FFF2-40B4-BE49-F238E27FC236}">
                  <a16:creationId xmlns="" xmlns:a16="http://schemas.microsoft.com/office/drawing/2014/main" id="{F861C82E-0F0E-46C6-A01D-5DAEE13F3AB4}"/>
                </a:ext>
              </a:extLst>
            </p:cNvPr>
            <p:cNvSpPr txBox="1"/>
            <p:nvPr/>
          </p:nvSpPr>
          <p:spPr>
            <a:xfrm>
              <a:off x="6782526" y="4921374"/>
              <a:ext cx="47075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Zdravotná a sociálna starostlivosť o starších</a:t>
              </a:r>
              <a:endParaRPr kumimoji="0" lang="sk-SK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6" name="Title 1">
            <a:extLst>
              <a:ext uri="{FF2B5EF4-FFF2-40B4-BE49-F238E27FC236}">
                <a16:creationId xmlns="" xmlns:a16="http://schemas.microsoft.com/office/drawing/2014/main" id="{976B105C-C737-455E-8105-5EC8860B6E31}"/>
              </a:ext>
            </a:extLst>
          </p:cNvPr>
          <p:cNvSpPr txBox="1">
            <a:spLocks/>
          </p:cNvSpPr>
          <p:nvPr/>
        </p:nvSpPr>
        <p:spPr>
          <a:xfrm>
            <a:off x="-52465" y="223396"/>
            <a:ext cx="10515600" cy="90789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164B4C"/>
                </a:solidFill>
                <a:effectLst/>
                <a:uLnTx/>
                <a:uFillTx/>
                <a:latin typeface="Arial" charset="0"/>
                <a:cs typeface="Arial" charset="0"/>
                <a:sym typeface="Wingdings"/>
              </a:rPr>
              <a:t>Kam smeruje trh práce v najbližších 30 rokoch? </a:t>
            </a:r>
            <a:endParaRPr kumimoji="0" lang="en-US" sz="3200" b="1" i="0" u="none" strike="noStrike" kern="1200" cap="small" spc="0" normalizeH="0" baseline="0" noProof="0" dirty="0">
              <a:ln>
                <a:noFill/>
              </a:ln>
              <a:solidFill>
                <a:srgbClr val="164B4C"/>
              </a:solidFill>
              <a:effectLst/>
              <a:uLnTx/>
              <a:uFillTx/>
              <a:latin typeface="Arial" charset="0"/>
              <a:cs typeface="Arial" charset="0"/>
              <a:sym typeface="Wingdings"/>
            </a:endParaRPr>
          </a:p>
        </p:txBody>
      </p:sp>
      <p:grpSp>
        <p:nvGrpSpPr>
          <p:cNvPr id="52" name="Skupina 51">
            <a:extLst>
              <a:ext uri="{FF2B5EF4-FFF2-40B4-BE49-F238E27FC236}">
                <a16:creationId xmlns="" xmlns:a16="http://schemas.microsoft.com/office/drawing/2014/main" id="{48489C3F-02B4-4E6B-843B-B9731B071EF6}"/>
              </a:ext>
            </a:extLst>
          </p:cNvPr>
          <p:cNvGrpSpPr/>
          <p:nvPr/>
        </p:nvGrpSpPr>
        <p:grpSpPr>
          <a:xfrm>
            <a:off x="439042" y="3860085"/>
            <a:ext cx="11417283" cy="808130"/>
            <a:chOff x="721596" y="3782788"/>
            <a:chExt cx="11417283" cy="808130"/>
          </a:xfrm>
        </p:grpSpPr>
        <p:grpSp>
          <p:nvGrpSpPr>
            <p:cNvPr id="51" name="Skupina 50">
              <a:extLst>
                <a:ext uri="{FF2B5EF4-FFF2-40B4-BE49-F238E27FC236}">
                  <a16:creationId xmlns="" xmlns:a16="http://schemas.microsoft.com/office/drawing/2014/main" id="{FA147628-6FD9-459E-8011-89503BCC6AA8}"/>
                </a:ext>
              </a:extLst>
            </p:cNvPr>
            <p:cNvGrpSpPr/>
            <p:nvPr/>
          </p:nvGrpSpPr>
          <p:grpSpPr>
            <a:xfrm>
              <a:off x="721596" y="3782788"/>
              <a:ext cx="11417283" cy="808130"/>
              <a:chOff x="732688" y="3781889"/>
              <a:chExt cx="11417283" cy="808130"/>
            </a:xfrm>
          </p:grpSpPr>
          <p:grpSp>
            <p:nvGrpSpPr>
              <p:cNvPr id="44" name="Skupina 43">
                <a:extLst>
                  <a:ext uri="{FF2B5EF4-FFF2-40B4-BE49-F238E27FC236}">
                    <a16:creationId xmlns="" xmlns:a16="http://schemas.microsoft.com/office/drawing/2014/main" id="{90041E76-1EEE-40FF-8427-880051E93F1D}"/>
                  </a:ext>
                </a:extLst>
              </p:cNvPr>
              <p:cNvGrpSpPr/>
              <p:nvPr/>
            </p:nvGrpSpPr>
            <p:grpSpPr>
              <a:xfrm>
                <a:off x="858829" y="3781889"/>
                <a:ext cx="11291142" cy="808130"/>
                <a:chOff x="588974" y="3859606"/>
                <a:chExt cx="11291142" cy="808130"/>
              </a:xfrm>
            </p:grpSpPr>
            <p:sp>
              <p:nvSpPr>
                <p:cNvPr id="58" name="Šípka: doprava 57">
                  <a:extLst>
                    <a:ext uri="{FF2B5EF4-FFF2-40B4-BE49-F238E27FC236}">
                      <a16:creationId xmlns="" xmlns:a16="http://schemas.microsoft.com/office/drawing/2014/main" id="{3D856F91-0989-430D-B0D6-EE67653AB3E5}"/>
                    </a:ext>
                  </a:extLst>
                </p:cNvPr>
                <p:cNvSpPr/>
                <p:nvPr/>
              </p:nvSpPr>
              <p:spPr>
                <a:xfrm>
                  <a:off x="11422914" y="3859606"/>
                  <a:ext cx="457202" cy="751865"/>
                </a:xfrm>
                <a:prstGeom prst="rightArrow">
                  <a:avLst>
                    <a:gd name="adj1" fmla="val 67367"/>
                    <a:gd name="adj2" fmla="val 79167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Rovnoramenný trojuholník 56">
                  <a:extLst>
                    <a:ext uri="{FF2B5EF4-FFF2-40B4-BE49-F238E27FC236}">
                      <a16:creationId xmlns="" xmlns:a16="http://schemas.microsoft.com/office/drawing/2014/main" id="{5C2B1072-2A29-4571-A1F7-D69995E12B4F}"/>
                    </a:ext>
                  </a:extLst>
                </p:cNvPr>
                <p:cNvSpPr/>
                <p:nvPr/>
              </p:nvSpPr>
              <p:spPr>
                <a:xfrm rot="16200000">
                  <a:off x="5800435" y="-1242810"/>
                  <a:ext cx="540351" cy="10963274"/>
                </a:xfrm>
                <a:prstGeom prst="triangle">
                  <a:avLst>
                    <a:gd name="adj" fmla="val 87650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56" name="Obrázok 55">
                  <a:extLst>
                    <a:ext uri="{FF2B5EF4-FFF2-40B4-BE49-F238E27FC236}">
                      <a16:creationId xmlns="" xmlns:a16="http://schemas.microsoft.com/office/drawing/2014/main" id="{B406D784-4952-448D-956D-06075F2513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-8713" t="2736" r="8713" b="-2736"/>
                <a:stretch/>
              </p:blipFill>
              <p:spPr>
                <a:xfrm>
                  <a:off x="2036272" y="4045435"/>
                  <a:ext cx="7553599" cy="542591"/>
                </a:xfrm>
                <a:prstGeom prst="rect">
                  <a:avLst/>
                </a:prstGeom>
              </p:spPr>
            </p:pic>
            <p:sp>
              <p:nvSpPr>
                <p:cNvPr id="59" name="BlokTextu 58">
                  <a:extLst>
                    <a:ext uri="{FF2B5EF4-FFF2-40B4-BE49-F238E27FC236}">
                      <a16:creationId xmlns="" xmlns:a16="http://schemas.microsoft.com/office/drawing/2014/main" id="{675F3BFD-16C4-40FD-AEEE-182F9BF22178}"/>
                    </a:ext>
                  </a:extLst>
                </p:cNvPr>
                <p:cNvSpPr txBox="1"/>
                <p:nvPr/>
              </p:nvSpPr>
              <p:spPr>
                <a:xfrm>
                  <a:off x="6374355" y="3947398"/>
                  <a:ext cx="53240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Špecialisti v oblasti UI, automatizácie, analýzy, big </a:t>
                  </a:r>
                  <a:r>
                    <a:rPr kumimoji="0" lang="sk-SK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data</a:t>
                  </a:r>
                  <a:endParaRPr kumimoji="0" lang="sk-SK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Šípka: doprava 54">
                  <a:extLst>
                    <a:ext uri="{FF2B5EF4-FFF2-40B4-BE49-F238E27FC236}">
                      <a16:creationId xmlns="" xmlns:a16="http://schemas.microsoft.com/office/drawing/2014/main" id="{0D4EE08D-AD24-451C-AEDC-ED8F5FEE1205}"/>
                    </a:ext>
                  </a:extLst>
                </p:cNvPr>
                <p:cNvSpPr/>
                <p:nvPr/>
              </p:nvSpPr>
              <p:spPr>
                <a:xfrm>
                  <a:off x="6096019" y="4267626"/>
                  <a:ext cx="3853635" cy="400110"/>
                </a:xfrm>
                <a:prstGeom prst="rightArrow">
                  <a:avLst>
                    <a:gd name="adj1" fmla="val 39344"/>
                    <a:gd name="adj2" fmla="val 79167"/>
                  </a:avLst>
                </a:prstGeom>
                <a:solidFill>
                  <a:srgbClr val="FFBD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Vývojový diagram: ručný vstup 53">
                <a:extLst>
                  <a:ext uri="{FF2B5EF4-FFF2-40B4-BE49-F238E27FC236}">
                    <a16:creationId xmlns="" xmlns:a16="http://schemas.microsoft.com/office/drawing/2014/main" id="{FCBD3CC4-D704-428B-9991-F98FA57B55FE}"/>
                  </a:ext>
                </a:extLst>
              </p:cNvPr>
              <p:cNvSpPr/>
              <p:nvPr/>
            </p:nvSpPr>
            <p:spPr>
              <a:xfrm>
                <a:off x="732688" y="3952970"/>
                <a:ext cx="2286000" cy="540350"/>
              </a:xfrm>
              <a:prstGeom prst="flowChartManualInput">
                <a:avLst/>
              </a:prstGeom>
              <a:solidFill>
                <a:srgbClr val="FFBD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4" name="BlokTextu 73">
              <a:extLst>
                <a:ext uri="{FF2B5EF4-FFF2-40B4-BE49-F238E27FC236}">
                  <a16:creationId xmlns="" xmlns:a16="http://schemas.microsoft.com/office/drawing/2014/main" id="{F5CBF891-97BD-4987-B748-F1FAA143CD4C}"/>
                </a:ext>
              </a:extLst>
            </p:cNvPr>
            <p:cNvSpPr txBox="1"/>
            <p:nvPr/>
          </p:nvSpPr>
          <p:spPr>
            <a:xfrm>
              <a:off x="1027098" y="4064904"/>
              <a:ext cx="28196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Dátový analytici/štatistici</a:t>
              </a:r>
              <a:endParaRPr kumimoji="0" lang="sk-SK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5" name="Skupina 64">
            <a:extLst>
              <a:ext uri="{FF2B5EF4-FFF2-40B4-BE49-F238E27FC236}">
                <a16:creationId xmlns="" xmlns:a16="http://schemas.microsoft.com/office/drawing/2014/main" id="{4AB939AA-262A-4A11-914F-EBA1626BE9A8}"/>
              </a:ext>
            </a:extLst>
          </p:cNvPr>
          <p:cNvGrpSpPr/>
          <p:nvPr/>
        </p:nvGrpSpPr>
        <p:grpSpPr>
          <a:xfrm>
            <a:off x="430242" y="4521724"/>
            <a:ext cx="11523440" cy="1084175"/>
            <a:chOff x="352196" y="4236017"/>
            <a:chExt cx="11523440" cy="1084175"/>
          </a:xfrm>
        </p:grpSpPr>
        <p:sp>
          <p:nvSpPr>
            <p:cNvPr id="60" name="Rovnoramenný trojuholník 59">
              <a:extLst>
                <a:ext uri="{FF2B5EF4-FFF2-40B4-BE49-F238E27FC236}">
                  <a16:creationId xmlns="" xmlns:a16="http://schemas.microsoft.com/office/drawing/2014/main" id="{4DADA70F-D047-4207-8FA7-570F6897CCCB}"/>
                </a:ext>
              </a:extLst>
            </p:cNvPr>
            <p:cNvSpPr/>
            <p:nvPr/>
          </p:nvSpPr>
          <p:spPr>
            <a:xfrm rot="16200000">
              <a:off x="5767480" y="-402773"/>
              <a:ext cx="235669" cy="11066238"/>
            </a:xfrm>
            <a:prstGeom prst="triangle">
              <a:avLst>
                <a:gd name="adj" fmla="val 10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BlokTextu 61">
              <a:extLst>
                <a:ext uri="{FF2B5EF4-FFF2-40B4-BE49-F238E27FC236}">
                  <a16:creationId xmlns="" xmlns:a16="http://schemas.microsoft.com/office/drawing/2014/main" id="{529F779A-832F-4E43-8031-26B29A87E3FC}"/>
                </a:ext>
              </a:extLst>
            </p:cNvPr>
            <p:cNvSpPr txBox="1"/>
            <p:nvPr/>
          </p:nvSpPr>
          <p:spPr>
            <a:xfrm>
              <a:off x="8577237" y="4933703"/>
              <a:ext cx="16433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Návrhári softvéru</a:t>
              </a:r>
            </a:p>
          </p:txBody>
        </p:sp>
        <p:grpSp>
          <p:nvGrpSpPr>
            <p:cNvPr id="64" name="Skupina 63">
              <a:extLst>
                <a:ext uri="{FF2B5EF4-FFF2-40B4-BE49-F238E27FC236}">
                  <a16:creationId xmlns="" xmlns:a16="http://schemas.microsoft.com/office/drawing/2014/main" id="{F031FB5D-18BB-44AB-88AE-7716BA0F5172}"/>
                </a:ext>
              </a:extLst>
            </p:cNvPr>
            <p:cNvGrpSpPr/>
            <p:nvPr/>
          </p:nvGrpSpPr>
          <p:grpSpPr>
            <a:xfrm>
              <a:off x="363713" y="4236017"/>
              <a:ext cx="11511923" cy="1084175"/>
              <a:chOff x="363713" y="4236017"/>
              <a:chExt cx="11511923" cy="1084175"/>
            </a:xfrm>
          </p:grpSpPr>
          <p:grpSp>
            <p:nvGrpSpPr>
              <p:cNvPr id="63" name="Skupina 62">
                <a:extLst>
                  <a:ext uri="{FF2B5EF4-FFF2-40B4-BE49-F238E27FC236}">
                    <a16:creationId xmlns="" xmlns:a16="http://schemas.microsoft.com/office/drawing/2014/main" id="{A6E9BC0E-2F86-4CF3-A714-64285C69905B}"/>
                  </a:ext>
                </a:extLst>
              </p:cNvPr>
              <p:cNvGrpSpPr/>
              <p:nvPr/>
            </p:nvGrpSpPr>
            <p:grpSpPr>
              <a:xfrm>
                <a:off x="363713" y="4236017"/>
                <a:ext cx="11511923" cy="1084175"/>
                <a:chOff x="420435" y="4668877"/>
                <a:chExt cx="11511923" cy="1084175"/>
              </a:xfrm>
            </p:grpSpPr>
            <p:sp>
              <p:nvSpPr>
                <p:cNvPr id="61" name="Šípka: doprava 60">
                  <a:extLst>
                    <a:ext uri="{FF2B5EF4-FFF2-40B4-BE49-F238E27FC236}">
                      <a16:creationId xmlns="" xmlns:a16="http://schemas.microsoft.com/office/drawing/2014/main" id="{1BD69611-8404-4ECC-8E6B-24C627E690EA}"/>
                    </a:ext>
                  </a:extLst>
                </p:cNvPr>
                <p:cNvSpPr/>
                <p:nvPr/>
              </p:nvSpPr>
              <p:spPr>
                <a:xfrm>
                  <a:off x="11475156" y="5379799"/>
                  <a:ext cx="457202" cy="350945"/>
                </a:xfrm>
                <a:prstGeom prst="rightArrow">
                  <a:avLst>
                    <a:gd name="adj1" fmla="val 67367"/>
                    <a:gd name="adj2" fmla="val 79167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Rovnoramenný trojuholník 47">
                  <a:extLst>
                    <a:ext uri="{FF2B5EF4-FFF2-40B4-BE49-F238E27FC236}">
                      <a16:creationId xmlns="" xmlns:a16="http://schemas.microsoft.com/office/drawing/2014/main" id="{34352D2E-1FAD-4050-9958-DFAF21739DDD}"/>
                    </a:ext>
                  </a:extLst>
                </p:cNvPr>
                <p:cNvSpPr/>
                <p:nvPr/>
              </p:nvSpPr>
              <p:spPr>
                <a:xfrm rot="16200000">
                  <a:off x="5533982" y="-273605"/>
                  <a:ext cx="736180" cy="10963274"/>
                </a:xfrm>
                <a:prstGeom prst="triangle">
                  <a:avLst>
                    <a:gd name="adj" fmla="val 99989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Vývojový diagram: ručný vstup 41">
                  <a:extLst>
                    <a:ext uri="{FF2B5EF4-FFF2-40B4-BE49-F238E27FC236}">
                      <a16:creationId xmlns="" xmlns:a16="http://schemas.microsoft.com/office/drawing/2014/main" id="{720A0B42-0D25-49CC-AE92-3BBA51CCD8F0}"/>
                    </a:ext>
                  </a:extLst>
                </p:cNvPr>
                <p:cNvSpPr/>
                <p:nvPr/>
              </p:nvSpPr>
              <p:spPr>
                <a:xfrm>
                  <a:off x="420435" y="4812780"/>
                  <a:ext cx="2286000" cy="650999"/>
                </a:xfrm>
                <a:prstGeom prst="flowChartManualInpu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45" name="Obrázok 44">
                  <a:extLst>
                    <a:ext uri="{FF2B5EF4-FFF2-40B4-BE49-F238E27FC236}">
                      <a16:creationId xmlns="" xmlns:a16="http://schemas.microsoft.com/office/drawing/2014/main" id="{9A74D5CC-90F0-4610-BCD8-D2B0278035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</a:blip>
                <a:srcRect r="55682" b="204"/>
                <a:stretch/>
              </p:blipFill>
              <p:spPr>
                <a:xfrm>
                  <a:off x="2706436" y="4811723"/>
                  <a:ext cx="4106852" cy="650999"/>
                </a:xfrm>
                <a:prstGeom prst="rect">
                  <a:avLst/>
                </a:prstGeom>
              </p:spPr>
            </p:pic>
            <p:sp>
              <p:nvSpPr>
                <p:cNvPr id="47" name="BlokTextu 46">
                  <a:extLst>
                    <a:ext uri="{FF2B5EF4-FFF2-40B4-BE49-F238E27FC236}">
                      <a16:creationId xmlns="" xmlns:a16="http://schemas.microsoft.com/office/drawing/2014/main" id="{30697D5D-2080-47F9-8E67-54068A9EDDD5}"/>
                    </a:ext>
                  </a:extLst>
                </p:cNvPr>
                <p:cNvSpPr txBox="1"/>
                <p:nvPr/>
              </p:nvSpPr>
              <p:spPr>
                <a:xfrm>
                  <a:off x="592290" y="4978995"/>
                  <a:ext cx="276787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20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IT programátori, vývojári</a:t>
                  </a:r>
                  <a:endParaRPr kumimoji="0" lang="sk-SK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Šípka: doprava 49">
                  <a:extLst>
                    <a:ext uri="{FF2B5EF4-FFF2-40B4-BE49-F238E27FC236}">
                      <a16:creationId xmlns="" xmlns:a16="http://schemas.microsoft.com/office/drawing/2014/main" id="{B1373E37-2588-4457-B9D5-B7A963881627}"/>
                    </a:ext>
                  </a:extLst>
                </p:cNvPr>
                <p:cNvSpPr/>
                <p:nvPr/>
              </p:nvSpPr>
              <p:spPr>
                <a:xfrm>
                  <a:off x="11374183" y="4668877"/>
                  <a:ext cx="457202" cy="1084175"/>
                </a:xfrm>
                <a:prstGeom prst="rightArrow">
                  <a:avLst>
                    <a:gd name="adj1" fmla="val 67367"/>
                    <a:gd name="adj2" fmla="val 79167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6" name="Šípka: doprava 45">
                <a:extLst>
                  <a:ext uri="{FF2B5EF4-FFF2-40B4-BE49-F238E27FC236}">
                    <a16:creationId xmlns="" xmlns:a16="http://schemas.microsoft.com/office/drawing/2014/main" id="{F81E7D6F-9A8C-4712-9E79-DA1E687C330E}"/>
                  </a:ext>
                </a:extLst>
              </p:cNvPr>
              <p:cNvSpPr/>
              <p:nvPr/>
            </p:nvSpPr>
            <p:spPr>
              <a:xfrm>
                <a:off x="6744090" y="4557240"/>
                <a:ext cx="457202" cy="584173"/>
              </a:xfrm>
              <a:prstGeom prst="rightArrow">
                <a:avLst>
                  <a:gd name="adj1" fmla="val 62171"/>
                  <a:gd name="adj2" fmla="val 79167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BlokTextu 48">
                <a:extLst>
                  <a:ext uri="{FF2B5EF4-FFF2-40B4-BE49-F238E27FC236}">
                    <a16:creationId xmlns="" xmlns:a16="http://schemas.microsoft.com/office/drawing/2014/main" id="{3CDA7E11-B212-4D1D-8480-0CEFAC7BAE97}"/>
                  </a:ext>
                </a:extLst>
              </p:cNvPr>
              <p:cNvSpPr txBox="1"/>
              <p:nvPr/>
            </p:nvSpPr>
            <p:spPr>
              <a:xfrm rot="158579">
                <a:off x="7295505" y="4545704"/>
                <a:ext cx="437927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k-SK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Špecialista v </a:t>
                </a:r>
                <a:r>
                  <a:rPr kumimoji="0" lang="sk-SK" sz="20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kyber</a:t>
                </a:r>
                <a:r>
                  <a:rPr kumimoji="0" lang="sk-SK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 dátovej bezpečnosti</a:t>
                </a:r>
                <a:endParaRPr kumimoji="0" lang="sk-SK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80" name="BlokTextu 79">
            <a:extLst>
              <a:ext uri="{FF2B5EF4-FFF2-40B4-BE49-F238E27FC236}">
                <a16:creationId xmlns="" xmlns:a16="http://schemas.microsoft.com/office/drawing/2014/main" id="{0EDE6687-887B-4E61-91A0-6C4E8A211DA9}"/>
              </a:ext>
            </a:extLst>
          </p:cNvPr>
          <p:cNvSpPr txBox="1"/>
          <p:nvPr/>
        </p:nvSpPr>
        <p:spPr>
          <a:xfrm>
            <a:off x="11024001" y="367121"/>
            <a:ext cx="1147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Rok</a:t>
            </a:r>
            <a:r>
              <a:rPr kumimoji="0" lang="sk-SK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sk-SK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2050</a:t>
            </a:r>
          </a:p>
        </p:txBody>
      </p:sp>
      <p:cxnSp>
        <p:nvCxnSpPr>
          <p:cNvPr id="72" name="Rovná spojnica 71">
            <a:extLst>
              <a:ext uri="{FF2B5EF4-FFF2-40B4-BE49-F238E27FC236}">
                <a16:creationId xmlns="" xmlns:a16="http://schemas.microsoft.com/office/drawing/2014/main" id="{1E1243BE-4853-4BC5-B500-C833421B5763}"/>
              </a:ext>
            </a:extLst>
          </p:cNvPr>
          <p:cNvCxnSpPr/>
          <p:nvPr/>
        </p:nvCxnSpPr>
        <p:spPr>
          <a:xfrm>
            <a:off x="507432" y="767231"/>
            <a:ext cx="9671388" cy="0"/>
          </a:xfrm>
          <a:prstGeom prst="line">
            <a:avLst/>
          </a:prstGeom>
          <a:ln>
            <a:solidFill>
              <a:srgbClr val="164B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83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836"/>
            <a:ext cx="10515600" cy="741782"/>
          </a:xfrm>
        </p:spPr>
        <p:txBody>
          <a:bodyPr>
            <a:normAutofit/>
          </a:bodyPr>
          <a:lstStyle/>
          <a:p>
            <a:r>
              <a:rPr lang="sk-SK">
                <a:solidFill>
                  <a:srgbClr val="16405A"/>
                </a:solidFill>
              </a:rPr>
              <a:t>Potrebujeme plošné údaje spolu s vývojom</a:t>
            </a:r>
            <a:endParaRPr lang="en-US">
              <a:solidFill>
                <a:srgbClr val="16405A"/>
              </a:solidFill>
            </a:endParaRPr>
          </a:p>
        </p:txBody>
      </p:sp>
      <p:graphicFrame>
        <p:nvGraphicFramePr>
          <p:cNvPr id="3" name="Tabuľka 2">
            <a:extLst>
              <a:ext uri="{FF2B5EF4-FFF2-40B4-BE49-F238E27FC236}">
                <a16:creationId xmlns="" xmlns:a16="http://schemas.microsoft.com/office/drawing/2014/main" id="{178FAEF9-5C28-4B11-A8E9-F16CB7022E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502355"/>
              </p:ext>
            </p:extLst>
          </p:nvPr>
        </p:nvGraphicFramePr>
        <p:xfrm>
          <a:off x="225975" y="751462"/>
          <a:ext cx="10773100" cy="37889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889">
                  <a:extLst>
                    <a:ext uri="{9D8B030D-6E8A-4147-A177-3AD203B41FA5}">
                      <a16:colId xmlns="" xmlns:a16="http://schemas.microsoft.com/office/drawing/2014/main" val="3634081662"/>
                    </a:ext>
                  </a:extLst>
                </a:gridCol>
                <a:gridCol w="3177535">
                  <a:extLst>
                    <a:ext uri="{9D8B030D-6E8A-4147-A177-3AD203B41FA5}">
                      <a16:colId xmlns="" xmlns:a16="http://schemas.microsoft.com/office/drawing/2014/main" val="154010408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4049197791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1227636197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1301560605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605566634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18509129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3927954178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3809501274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2748832438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1080245181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252460168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1652709403"/>
                    </a:ext>
                  </a:extLst>
                </a:gridCol>
                <a:gridCol w="598723">
                  <a:extLst>
                    <a:ext uri="{9D8B030D-6E8A-4147-A177-3AD203B41FA5}">
                      <a16:colId xmlns="" xmlns:a16="http://schemas.microsoft.com/office/drawing/2014/main" val="3883208012"/>
                    </a:ext>
                  </a:extLst>
                </a:gridCol>
              </a:tblGrid>
              <a:tr h="54128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sk-SK" sz="1400" b="1" u="none" strike="noStrike">
                          <a:effectLst/>
                        </a:rPr>
                        <a:t>Rok</a:t>
                      </a:r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sk-SK" sz="1400" b="1" u="none" strike="noStrike">
                          <a:effectLst/>
                        </a:rPr>
                        <a:t>Projekt/Aktivita</a:t>
                      </a:r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sk-SK" sz="1400" b="1" u="none" strike="noStrike">
                          <a:effectLst/>
                        </a:rPr>
                        <a:t>Komplexnosť</a:t>
                      </a:r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k-SK" sz="1400" b="1" u="none" strike="noStrike">
                          <a:effectLst/>
                        </a:rPr>
                        <a:t>Použitie</a:t>
                      </a:r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sk-SK" sz="1400" b="1" u="none" strike="noStrike">
                          <a:effectLst/>
                        </a:rPr>
                        <a:t>Vývoj</a:t>
                      </a:r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sk-SK" sz="1400" b="1" u="none" strike="noStrike">
                          <a:effectLst/>
                        </a:rPr>
                        <a:t>Plošné</a:t>
                      </a:r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93279585"/>
                  </a:ext>
                </a:extLst>
              </a:tr>
              <a:tr h="541283">
                <a:tc vMerge="1">
                  <a:txBody>
                    <a:bodyPr/>
                    <a:lstStyle/>
                    <a:p>
                      <a:pPr algn="ctr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OPT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NEZ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MZD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KVL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BUD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ODB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ST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SKO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Decízna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Laická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567814372"/>
                  </a:ext>
                </a:extLst>
              </a:tr>
              <a:tr h="541283">
                <a:tc>
                  <a:txBody>
                    <a:bodyPr/>
                    <a:lstStyle/>
                    <a:p>
                      <a:pPr algn="ctr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51636204"/>
                  </a:ext>
                </a:extLst>
              </a:tr>
              <a:tr h="541283">
                <a:tc>
                  <a:txBody>
                    <a:bodyPr/>
                    <a:lstStyle/>
                    <a:p>
                      <a:pPr algn="ctr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6863154"/>
                  </a:ext>
                </a:extLst>
              </a:tr>
              <a:tr h="541283">
                <a:tc>
                  <a:txBody>
                    <a:bodyPr/>
                    <a:lstStyle/>
                    <a:p>
                      <a:pPr algn="ctr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88443175"/>
                  </a:ext>
                </a:extLst>
              </a:tr>
              <a:tr h="541283">
                <a:tc>
                  <a:txBody>
                    <a:bodyPr/>
                    <a:lstStyle/>
                    <a:p>
                      <a:pPr algn="ctr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05088014"/>
                  </a:ext>
                </a:extLst>
              </a:tr>
              <a:tr h="541283">
                <a:tc>
                  <a:txBody>
                    <a:bodyPr/>
                    <a:lstStyle/>
                    <a:p>
                      <a:pPr algn="ctr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AAFC6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C23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59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22407545"/>
                  </a:ext>
                </a:extLst>
              </a:tr>
            </a:tbl>
          </a:graphicData>
        </a:graphic>
      </p:graphicFrame>
      <p:pic>
        <p:nvPicPr>
          <p:cNvPr id="6" name="Obrázok 5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111100CE-B7B5-4AB7-804A-CBA646175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488" y="1893173"/>
            <a:ext cx="324353" cy="371219"/>
          </a:xfrm>
          <a:prstGeom prst="rect">
            <a:avLst/>
          </a:prstGeom>
        </p:spPr>
      </p:pic>
      <p:pic>
        <p:nvPicPr>
          <p:cNvPr id="8" name="Obrázok 7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06AB8FAF-E280-4CC1-9709-FA5BD87AF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150" y="1893173"/>
            <a:ext cx="324353" cy="371219"/>
          </a:xfrm>
          <a:prstGeom prst="rect">
            <a:avLst/>
          </a:prstGeom>
        </p:spPr>
      </p:pic>
      <p:pic>
        <p:nvPicPr>
          <p:cNvPr id="9" name="Obrázok 8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B0B9C50C-ED2A-4162-8B66-6D655F31B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808" y="1890781"/>
            <a:ext cx="324353" cy="371219"/>
          </a:xfrm>
          <a:prstGeom prst="rect">
            <a:avLst/>
          </a:prstGeom>
        </p:spPr>
      </p:pic>
      <p:pic>
        <p:nvPicPr>
          <p:cNvPr id="10" name="Obrázok 9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FD27FA9F-A90A-4498-BFF2-E2A690D76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492" y="1890780"/>
            <a:ext cx="324353" cy="371219"/>
          </a:xfrm>
          <a:prstGeom prst="rect">
            <a:avLst/>
          </a:prstGeom>
        </p:spPr>
      </p:pic>
      <p:pic>
        <p:nvPicPr>
          <p:cNvPr id="12" name="Obrázok 11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8E2F01B5-6271-4246-853A-E1C82E7E6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834" y="1893173"/>
            <a:ext cx="324353" cy="371219"/>
          </a:xfrm>
          <a:prstGeom prst="rect">
            <a:avLst/>
          </a:prstGeom>
        </p:spPr>
      </p:pic>
      <p:pic>
        <p:nvPicPr>
          <p:cNvPr id="13" name="Obrázok 12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F8F0158A-56FF-4DE5-84FC-CA70A4CBB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812" y="1893173"/>
            <a:ext cx="324353" cy="371219"/>
          </a:xfrm>
          <a:prstGeom prst="rect">
            <a:avLst/>
          </a:prstGeom>
        </p:spPr>
      </p:pic>
      <p:pic>
        <p:nvPicPr>
          <p:cNvPr id="14" name="Obrázok 13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CB8EB2D0-F239-4118-9498-3BF97CB62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337" y="2451585"/>
            <a:ext cx="324353" cy="371219"/>
          </a:xfrm>
          <a:prstGeom prst="rect">
            <a:avLst/>
          </a:prstGeom>
        </p:spPr>
      </p:pic>
      <p:pic>
        <p:nvPicPr>
          <p:cNvPr id="15" name="Obrázok 14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6CBEF2A4-288A-40D9-A52E-D98E2745E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487" y="2460294"/>
            <a:ext cx="324353" cy="371219"/>
          </a:xfrm>
          <a:prstGeom prst="rect">
            <a:avLst/>
          </a:prstGeom>
        </p:spPr>
      </p:pic>
      <p:pic>
        <p:nvPicPr>
          <p:cNvPr id="16" name="Obrázok 15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F07B2F75-790C-4A19-828D-E42F6CC9B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807" y="2446954"/>
            <a:ext cx="324353" cy="371219"/>
          </a:xfrm>
          <a:prstGeom prst="rect">
            <a:avLst/>
          </a:prstGeom>
        </p:spPr>
      </p:pic>
      <p:pic>
        <p:nvPicPr>
          <p:cNvPr id="17" name="Obrázok 16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F3A93ABB-BA60-4C9A-8BFB-6D37A88C4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491" y="2446953"/>
            <a:ext cx="324353" cy="371219"/>
          </a:xfrm>
          <a:prstGeom prst="rect">
            <a:avLst/>
          </a:prstGeom>
        </p:spPr>
      </p:pic>
      <p:pic>
        <p:nvPicPr>
          <p:cNvPr id="18" name="Obrázok 17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4036A9D6-5D99-4EA9-8DD3-840074B8B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833" y="2446952"/>
            <a:ext cx="324353" cy="371219"/>
          </a:xfrm>
          <a:prstGeom prst="rect">
            <a:avLst/>
          </a:prstGeom>
        </p:spPr>
      </p:pic>
      <p:pic>
        <p:nvPicPr>
          <p:cNvPr id="19" name="Obrázok 18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A08E670A-C7D0-4912-B7BA-E9A5075E8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337" y="2998994"/>
            <a:ext cx="324353" cy="371219"/>
          </a:xfrm>
          <a:prstGeom prst="rect">
            <a:avLst/>
          </a:prstGeom>
        </p:spPr>
      </p:pic>
      <p:pic>
        <p:nvPicPr>
          <p:cNvPr id="20" name="Obrázok 19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E007B1E8-7A77-461B-B6F3-CED5605DD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488" y="2998993"/>
            <a:ext cx="324353" cy="371219"/>
          </a:xfrm>
          <a:prstGeom prst="rect">
            <a:avLst/>
          </a:prstGeom>
        </p:spPr>
      </p:pic>
      <p:pic>
        <p:nvPicPr>
          <p:cNvPr id="21" name="Obrázok 20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26090C74-0855-40AB-89F9-A266FE836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619" y="2998994"/>
            <a:ext cx="324353" cy="371219"/>
          </a:xfrm>
          <a:prstGeom prst="rect">
            <a:avLst/>
          </a:prstGeom>
        </p:spPr>
      </p:pic>
      <p:pic>
        <p:nvPicPr>
          <p:cNvPr id="22" name="Obrázok 21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BE78506C-8FDF-4333-BCEB-AFED85449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647" y="2998994"/>
            <a:ext cx="324353" cy="371219"/>
          </a:xfrm>
          <a:prstGeom prst="rect">
            <a:avLst/>
          </a:prstGeom>
        </p:spPr>
      </p:pic>
      <p:pic>
        <p:nvPicPr>
          <p:cNvPr id="23" name="Obrázok 22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D5E0C214-A5CD-403A-9780-3D86E8A7C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675" y="2998994"/>
            <a:ext cx="324353" cy="371219"/>
          </a:xfrm>
          <a:prstGeom prst="rect">
            <a:avLst/>
          </a:prstGeom>
        </p:spPr>
      </p:pic>
      <p:pic>
        <p:nvPicPr>
          <p:cNvPr id="24" name="Obrázok 23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CCB97116-F39C-40C9-9351-3E605AB75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808" y="3011320"/>
            <a:ext cx="324353" cy="371219"/>
          </a:xfrm>
          <a:prstGeom prst="rect">
            <a:avLst/>
          </a:prstGeom>
        </p:spPr>
      </p:pic>
      <p:pic>
        <p:nvPicPr>
          <p:cNvPr id="25" name="Obrázok 24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7837B1D1-5748-480C-9F27-C1A8D5A30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1959" y="3004237"/>
            <a:ext cx="324353" cy="371219"/>
          </a:xfrm>
          <a:prstGeom prst="rect">
            <a:avLst/>
          </a:prstGeom>
        </p:spPr>
      </p:pic>
      <p:pic>
        <p:nvPicPr>
          <p:cNvPr id="26" name="Obrázok 25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401CB9E9-8520-466D-A70D-F47802681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42" y="3008908"/>
            <a:ext cx="324353" cy="371219"/>
          </a:xfrm>
          <a:prstGeom prst="rect">
            <a:avLst/>
          </a:prstGeom>
        </p:spPr>
      </p:pic>
      <p:pic>
        <p:nvPicPr>
          <p:cNvPr id="27" name="Obrázok 26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FBCACAE2-2710-416D-B360-B10689DA0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834" y="3004237"/>
            <a:ext cx="324353" cy="371219"/>
          </a:xfrm>
          <a:prstGeom prst="rect">
            <a:avLst/>
          </a:prstGeom>
        </p:spPr>
      </p:pic>
      <p:pic>
        <p:nvPicPr>
          <p:cNvPr id="28" name="Obrázok 27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C56276E6-B86D-4C3D-832F-62246783C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8517" y="2989309"/>
            <a:ext cx="324353" cy="371219"/>
          </a:xfrm>
          <a:prstGeom prst="rect">
            <a:avLst/>
          </a:prstGeom>
        </p:spPr>
      </p:pic>
      <p:pic>
        <p:nvPicPr>
          <p:cNvPr id="30" name="Obrázok 29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34A119BF-2874-4715-88BC-5004973C2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337" y="3510902"/>
            <a:ext cx="324353" cy="371219"/>
          </a:xfrm>
          <a:prstGeom prst="rect">
            <a:avLst/>
          </a:prstGeom>
        </p:spPr>
      </p:pic>
      <p:pic>
        <p:nvPicPr>
          <p:cNvPr id="31" name="Obrázok 30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623E8BAD-12B1-4769-A787-51D0B988F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488" y="3510901"/>
            <a:ext cx="324353" cy="371219"/>
          </a:xfrm>
          <a:prstGeom prst="rect">
            <a:avLst/>
          </a:prstGeom>
        </p:spPr>
      </p:pic>
      <p:pic>
        <p:nvPicPr>
          <p:cNvPr id="32" name="Obrázok 31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9F5ADBCB-498E-459B-A3F8-34B1F4E7C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619" y="3510902"/>
            <a:ext cx="324353" cy="371219"/>
          </a:xfrm>
          <a:prstGeom prst="rect">
            <a:avLst/>
          </a:prstGeom>
        </p:spPr>
      </p:pic>
      <p:pic>
        <p:nvPicPr>
          <p:cNvPr id="33" name="Obrázok 32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2F73F665-0A72-4896-A1A3-DA1A12EF1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647" y="3510902"/>
            <a:ext cx="324353" cy="371219"/>
          </a:xfrm>
          <a:prstGeom prst="rect">
            <a:avLst/>
          </a:prstGeom>
        </p:spPr>
      </p:pic>
      <p:pic>
        <p:nvPicPr>
          <p:cNvPr id="35" name="Obrázok 34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3A2650D5-E9F2-4841-A5E3-F47BFDA49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808" y="3531937"/>
            <a:ext cx="324353" cy="371219"/>
          </a:xfrm>
          <a:prstGeom prst="rect">
            <a:avLst/>
          </a:prstGeom>
        </p:spPr>
      </p:pic>
      <p:pic>
        <p:nvPicPr>
          <p:cNvPr id="36" name="Obrázok 35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6BE1A627-3D2F-4501-BC76-DBE0A409F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1959" y="3533563"/>
            <a:ext cx="324353" cy="371219"/>
          </a:xfrm>
          <a:prstGeom prst="rect">
            <a:avLst/>
          </a:prstGeom>
        </p:spPr>
      </p:pic>
      <p:pic>
        <p:nvPicPr>
          <p:cNvPr id="37" name="Obrázok 36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A4266509-C97E-4363-AC59-8799B3E40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42" y="3538234"/>
            <a:ext cx="324353" cy="371219"/>
          </a:xfrm>
          <a:prstGeom prst="rect">
            <a:avLst/>
          </a:prstGeom>
        </p:spPr>
      </p:pic>
      <p:pic>
        <p:nvPicPr>
          <p:cNvPr id="38" name="Obrázok 37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38441488-E372-4050-963B-17C45D43E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834" y="3533563"/>
            <a:ext cx="324353" cy="371219"/>
          </a:xfrm>
          <a:prstGeom prst="rect">
            <a:avLst/>
          </a:prstGeom>
        </p:spPr>
      </p:pic>
      <p:pic>
        <p:nvPicPr>
          <p:cNvPr id="39" name="Obrázok 38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D981DB5F-4FD1-4209-951C-FF77BB54D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8517" y="3518635"/>
            <a:ext cx="324353" cy="371219"/>
          </a:xfrm>
          <a:prstGeom prst="rect">
            <a:avLst/>
          </a:prstGeom>
        </p:spPr>
      </p:pic>
      <p:pic>
        <p:nvPicPr>
          <p:cNvPr id="40" name="Obrázok 39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15D4D8CD-29AC-40CA-B8F1-E373C8DAE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2254" y="3519609"/>
            <a:ext cx="324353" cy="371219"/>
          </a:xfrm>
          <a:prstGeom prst="rect">
            <a:avLst/>
          </a:prstGeom>
        </p:spPr>
      </p:pic>
      <p:pic>
        <p:nvPicPr>
          <p:cNvPr id="41" name="Obrázok 40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87C9E0F2-9732-4ECC-AD6A-98F661BA7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228" y="3512107"/>
            <a:ext cx="324353" cy="371219"/>
          </a:xfrm>
          <a:prstGeom prst="rect">
            <a:avLst/>
          </a:prstGeom>
        </p:spPr>
      </p:pic>
      <p:pic>
        <p:nvPicPr>
          <p:cNvPr id="42" name="Obrázok 41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977E4740-C07E-499D-A3B9-4E25A8562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989" y="2457430"/>
            <a:ext cx="324353" cy="371219"/>
          </a:xfrm>
          <a:prstGeom prst="rect">
            <a:avLst/>
          </a:prstGeom>
        </p:spPr>
      </p:pic>
      <p:sp>
        <p:nvSpPr>
          <p:cNvPr id="7" name="Šípka: doprava 6">
            <a:extLst>
              <a:ext uri="{FF2B5EF4-FFF2-40B4-BE49-F238E27FC236}">
                <a16:creationId xmlns="" xmlns:a16="http://schemas.microsoft.com/office/drawing/2014/main" id="{87CBDCE7-6913-4446-A577-3BA25F0DB8D6}"/>
              </a:ext>
            </a:extLst>
          </p:cNvPr>
          <p:cNvSpPr/>
          <p:nvPr/>
        </p:nvSpPr>
        <p:spPr>
          <a:xfrm>
            <a:off x="722811" y="1884464"/>
            <a:ext cx="3065418" cy="437370"/>
          </a:xfrm>
          <a:prstGeom prst="rightArrow">
            <a:avLst>
              <a:gd name="adj1" fmla="val 93804"/>
              <a:gd name="adj2" fmla="val 50000"/>
            </a:avLst>
          </a:prstGeom>
          <a:solidFill>
            <a:srgbClr val="164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Absolventská miera nezamestnanosti</a:t>
            </a:r>
          </a:p>
        </p:txBody>
      </p:sp>
      <p:sp>
        <p:nvSpPr>
          <p:cNvPr id="43" name="Šípka: doprava 42">
            <a:extLst>
              <a:ext uri="{FF2B5EF4-FFF2-40B4-BE49-F238E27FC236}">
                <a16:creationId xmlns="" xmlns:a16="http://schemas.microsoft.com/office/drawing/2014/main" id="{6AF377C4-A61E-4B5E-929E-227266497B1F}"/>
              </a:ext>
            </a:extLst>
          </p:cNvPr>
          <p:cNvSpPr/>
          <p:nvPr/>
        </p:nvSpPr>
        <p:spPr>
          <a:xfrm>
            <a:off x="722811" y="2429534"/>
            <a:ext cx="3065418" cy="437370"/>
          </a:xfrm>
          <a:prstGeom prst="rightArrow">
            <a:avLst>
              <a:gd name="adj1" fmla="val 93804"/>
              <a:gd name="adj2" fmla="val 50000"/>
            </a:avLst>
          </a:prstGeom>
          <a:solidFill>
            <a:srgbClr val="164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Rozvoj stredného odborného vzdelávania</a:t>
            </a:r>
          </a:p>
        </p:txBody>
      </p:sp>
      <p:sp>
        <p:nvSpPr>
          <p:cNvPr id="44" name="Šípka: doprava 43">
            <a:extLst>
              <a:ext uri="{FF2B5EF4-FFF2-40B4-BE49-F238E27FC236}">
                <a16:creationId xmlns="" xmlns:a16="http://schemas.microsoft.com/office/drawing/2014/main" id="{8215810A-0492-4EAB-8F8E-36B4CBB4D34B}"/>
              </a:ext>
            </a:extLst>
          </p:cNvPr>
          <p:cNvSpPr/>
          <p:nvPr/>
        </p:nvSpPr>
        <p:spPr>
          <a:xfrm>
            <a:off x="722811" y="2956233"/>
            <a:ext cx="3065418" cy="437370"/>
          </a:xfrm>
          <a:prstGeom prst="rightArrow">
            <a:avLst>
              <a:gd name="adj1" fmla="val 93804"/>
              <a:gd name="adj2" fmla="val 50000"/>
            </a:avLst>
          </a:prstGeom>
          <a:solidFill>
            <a:srgbClr val="164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Prognózy vývoja na trhu práce</a:t>
            </a:r>
          </a:p>
        </p:txBody>
      </p:sp>
      <p:sp>
        <p:nvSpPr>
          <p:cNvPr id="45" name="Šípka: doprava 44">
            <a:extLst>
              <a:ext uri="{FF2B5EF4-FFF2-40B4-BE49-F238E27FC236}">
                <a16:creationId xmlns="" xmlns:a16="http://schemas.microsoft.com/office/drawing/2014/main" id="{E0EB7CCB-2E1E-4F91-BBAC-6051196144CE}"/>
              </a:ext>
            </a:extLst>
          </p:cNvPr>
          <p:cNvSpPr/>
          <p:nvPr/>
        </p:nvSpPr>
        <p:spPr>
          <a:xfrm>
            <a:off x="718820" y="3509306"/>
            <a:ext cx="3065418" cy="437370"/>
          </a:xfrm>
          <a:prstGeom prst="rightArrow">
            <a:avLst>
              <a:gd name="adj1" fmla="val 93804"/>
              <a:gd name="adj2" fmla="val 50000"/>
            </a:avLst>
          </a:prstGeom>
          <a:solidFill>
            <a:srgbClr val="164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Stopa absolventov – pilot SŠ</a:t>
            </a:r>
          </a:p>
        </p:txBody>
      </p:sp>
      <p:sp>
        <p:nvSpPr>
          <p:cNvPr id="46" name="Obdĺžnik 45">
            <a:extLst>
              <a:ext uri="{FF2B5EF4-FFF2-40B4-BE49-F238E27FC236}">
                <a16:creationId xmlns="" xmlns:a16="http://schemas.microsoft.com/office/drawing/2014/main" id="{51C82276-7FB3-4AF7-B579-3137B8D15EAD}"/>
              </a:ext>
            </a:extLst>
          </p:cNvPr>
          <p:cNvSpPr/>
          <p:nvPr/>
        </p:nvSpPr>
        <p:spPr>
          <a:xfrm>
            <a:off x="230215" y="2429534"/>
            <a:ext cx="401042" cy="419952"/>
          </a:xfrm>
          <a:prstGeom prst="rect">
            <a:avLst/>
          </a:prstGeom>
          <a:solidFill>
            <a:srgbClr val="164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2013</a:t>
            </a:r>
          </a:p>
        </p:txBody>
      </p:sp>
      <p:sp>
        <p:nvSpPr>
          <p:cNvPr id="47" name="Obdĺžnik 46">
            <a:extLst>
              <a:ext uri="{FF2B5EF4-FFF2-40B4-BE49-F238E27FC236}">
                <a16:creationId xmlns="" xmlns:a16="http://schemas.microsoft.com/office/drawing/2014/main" id="{D10A3B1E-2725-4A2D-949D-E485B4068739}"/>
              </a:ext>
            </a:extLst>
          </p:cNvPr>
          <p:cNvSpPr/>
          <p:nvPr/>
        </p:nvSpPr>
        <p:spPr>
          <a:xfrm>
            <a:off x="230215" y="2956233"/>
            <a:ext cx="401042" cy="419952"/>
          </a:xfrm>
          <a:prstGeom prst="rect">
            <a:avLst/>
          </a:prstGeom>
          <a:solidFill>
            <a:srgbClr val="164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2014</a:t>
            </a:r>
          </a:p>
        </p:txBody>
      </p:sp>
      <p:sp>
        <p:nvSpPr>
          <p:cNvPr id="48" name="Obdĺžnik 47">
            <a:extLst>
              <a:ext uri="{FF2B5EF4-FFF2-40B4-BE49-F238E27FC236}">
                <a16:creationId xmlns="" xmlns:a16="http://schemas.microsoft.com/office/drawing/2014/main" id="{76FCB5C1-1F1C-4673-BDC7-A58E61292278}"/>
              </a:ext>
            </a:extLst>
          </p:cNvPr>
          <p:cNvSpPr/>
          <p:nvPr/>
        </p:nvSpPr>
        <p:spPr>
          <a:xfrm>
            <a:off x="230215" y="3509306"/>
            <a:ext cx="401042" cy="419952"/>
          </a:xfrm>
          <a:prstGeom prst="rect">
            <a:avLst/>
          </a:prstGeom>
          <a:solidFill>
            <a:srgbClr val="164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2018</a:t>
            </a:r>
          </a:p>
        </p:txBody>
      </p:sp>
      <p:sp>
        <p:nvSpPr>
          <p:cNvPr id="50" name="BlokTextu 49">
            <a:extLst>
              <a:ext uri="{FF2B5EF4-FFF2-40B4-BE49-F238E27FC236}">
                <a16:creationId xmlns="" xmlns:a16="http://schemas.microsoft.com/office/drawing/2014/main" id="{DEDCE4AF-3BB9-4457-B8F5-F3DEA0548C70}"/>
              </a:ext>
            </a:extLst>
          </p:cNvPr>
          <p:cNvSpPr txBox="1"/>
          <p:nvPr/>
        </p:nvSpPr>
        <p:spPr>
          <a:xfrm>
            <a:off x="634289" y="4520170"/>
            <a:ext cx="4587521" cy="1569660"/>
          </a:xfrm>
          <a:prstGeom prst="rect">
            <a:avLst/>
          </a:prstGeom>
          <a:solidFill>
            <a:schemeClr val="bg1">
              <a:alpha val="33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Vymedzenie skratiek: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 	– Práca v odbore vzdelania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NEZ	– Nezamestnanosť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MZD	– Mzdy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KVL 	– Využitie kvalifikačnej úrovne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BUD	– Perspektíva do budúcnosti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ODB	– Odbory vzdelania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	– Stupne vzdelania</a:t>
            </a:r>
          </a:p>
        </p:txBody>
      </p:sp>
      <p:sp>
        <p:nvSpPr>
          <p:cNvPr id="51" name="BlokTextu 50">
            <a:extLst>
              <a:ext uri="{FF2B5EF4-FFF2-40B4-BE49-F238E27FC236}">
                <a16:creationId xmlns="" xmlns:a16="http://schemas.microsoft.com/office/drawing/2014/main" id="{0ED5D331-B12E-4813-8A20-97AF318F3BA5}"/>
              </a:ext>
            </a:extLst>
          </p:cNvPr>
          <p:cNvSpPr txBox="1"/>
          <p:nvPr/>
        </p:nvSpPr>
        <p:spPr>
          <a:xfrm>
            <a:off x="3768261" y="4392985"/>
            <a:ext cx="4035656" cy="1620000"/>
          </a:xfrm>
          <a:prstGeom prst="rect">
            <a:avLst/>
          </a:prstGeom>
          <a:solidFill>
            <a:schemeClr val="bg1">
              <a:alpha val="33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Použitie 	– Použiteľnosť výsledkov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Vývoj	– Možnosť sledovania pohybov na trhu práce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7063" algn="l"/>
                <a:tab pos="714375" algn="l"/>
              </a:tabLst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Plošné	– Za všetkých absolventov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627063" algn="l"/>
              </a:tabLst>
              <a:defRPr/>
            </a:pP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627063" algn="l"/>
              </a:tabLst>
              <a:defRPr/>
            </a:pP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627063" algn="l"/>
              </a:tabLst>
              <a:defRPr/>
            </a:pP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627063" algn="l"/>
              </a:tabLst>
              <a:defRPr/>
            </a:pP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627063" algn="l"/>
              </a:tabLst>
              <a:defRPr/>
            </a:pP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627063" algn="l"/>
              </a:tabLst>
              <a:defRPr/>
            </a:pP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627063" algn="l"/>
              </a:tabLst>
              <a:defRPr/>
            </a:pP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9" name="Rovná spojnica 48">
            <a:extLst>
              <a:ext uri="{FF2B5EF4-FFF2-40B4-BE49-F238E27FC236}">
                <a16:creationId xmlns="" xmlns:a16="http://schemas.microsoft.com/office/drawing/2014/main" id="{8016C028-1D1A-4715-AF7A-D9DB425A20B3}"/>
              </a:ext>
            </a:extLst>
          </p:cNvPr>
          <p:cNvCxnSpPr/>
          <p:nvPr/>
        </p:nvCxnSpPr>
        <p:spPr>
          <a:xfrm>
            <a:off x="471704" y="620343"/>
            <a:ext cx="1116283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Obrázok 51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5DD637B6-12DB-42CE-A388-E93F53CD0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337" y="4043214"/>
            <a:ext cx="324353" cy="371219"/>
          </a:xfrm>
          <a:prstGeom prst="rect">
            <a:avLst/>
          </a:prstGeom>
        </p:spPr>
      </p:pic>
      <p:pic>
        <p:nvPicPr>
          <p:cNvPr id="53" name="Obrázok 52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E59B4ADE-6459-4AA7-B497-3995605B4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488" y="4043213"/>
            <a:ext cx="324353" cy="371219"/>
          </a:xfrm>
          <a:prstGeom prst="rect">
            <a:avLst/>
          </a:prstGeom>
        </p:spPr>
      </p:pic>
      <p:pic>
        <p:nvPicPr>
          <p:cNvPr id="54" name="Obrázok 53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1F832597-F69D-4F15-AADF-EFDCDD8DE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619" y="4043214"/>
            <a:ext cx="324353" cy="371219"/>
          </a:xfrm>
          <a:prstGeom prst="rect">
            <a:avLst/>
          </a:prstGeom>
        </p:spPr>
      </p:pic>
      <p:pic>
        <p:nvPicPr>
          <p:cNvPr id="55" name="Obrázok 54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E388AB3E-8C6E-4B31-96BD-21E7002FE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647" y="4043214"/>
            <a:ext cx="324353" cy="371219"/>
          </a:xfrm>
          <a:prstGeom prst="rect">
            <a:avLst/>
          </a:prstGeom>
        </p:spPr>
      </p:pic>
      <p:pic>
        <p:nvPicPr>
          <p:cNvPr id="56" name="Obrázok 55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EA32E485-39CA-4DA8-AF64-23FDEB8FD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808" y="4064249"/>
            <a:ext cx="324353" cy="371219"/>
          </a:xfrm>
          <a:prstGeom prst="rect">
            <a:avLst/>
          </a:prstGeom>
        </p:spPr>
      </p:pic>
      <p:pic>
        <p:nvPicPr>
          <p:cNvPr id="57" name="Obrázok 56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93530713-F382-46D7-8847-5763AFC1C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1959" y="4065875"/>
            <a:ext cx="324353" cy="371219"/>
          </a:xfrm>
          <a:prstGeom prst="rect">
            <a:avLst/>
          </a:prstGeom>
        </p:spPr>
      </p:pic>
      <p:pic>
        <p:nvPicPr>
          <p:cNvPr id="58" name="Obrázok 57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3B9D0A14-49EF-4C20-8935-9C61155AA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42" y="4070546"/>
            <a:ext cx="324353" cy="371219"/>
          </a:xfrm>
          <a:prstGeom prst="rect">
            <a:avLst/>
          </a:prstGeom>
        </p:spPr>
      </p:pic>
      <p:pic>
        <p:nvPicPr>
          <p:cNvPr id="59" name="Obrázok 58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26DE6070-B7F5-4C78-9625-563AAC84A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834" y="4065875"/>
            <a:ext cx="324353" cy="371219"/>
          </a:xfrm>
          <a:prstGeom prst="rect">
            <a:avLst/>
          </a:prstGeom>
        </p:spPr>
      </p:pic>
      <p:pic>
        <p:nvPicPr>
          <p:cNvPr id="60" name="Obrázok 59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A8EB1660-4F9F-48C3-8014-6A3A82934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8517" y="4050947"/>
            <a:ext cx="324353" cy="371219"/>
          </a:xfrm>
          <a:prstGeom prst="rect">
            <a:avLst/>
          </a:prstGeom>
        </p:spPr>
      </p:pic>
      <p:pic>
        <p:nvPicPr>
          <p:cNvPr id="61" name="Obrázok 60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9054F464-6801-43C5-BAFB-B4E6C2EC5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2254" y="4051921"/>
            <a:ext cx="324353" cy="371219"/>
          </a:xfrm>
          <a:prstGeom prst="rect">
            <a:avLst/>
          </a:prstGeom>
        </p:spPr>
      </p:pic>
      <p:pic>
        <p:nvPicPr>
          <p:cNvPr id="62" name="Obrázok 61" descr="Obrázok, na ktorom je rastlina&#10;&#10;Popis vygenerovaný s vysokou spoľahlivosťou">
            <a:extLst>
              <a:ext uri="{FF2B5EF4-FFF2-40B4-BE49-F238E27FC236}">
                <a16:creationId xmlns="" xmlns:a16="http://schemas.microsoft.com/office/drawing/2014/main" id="{A76C1688-3469-4843-9452-9BAFB71B1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228" y="4044419"/>
            <a:ext cx="324353" cy="371219"/>
          </a:xfrm>
          <a:prstGeom prst="rect">
            <a:avLst/>
          </a:prstGeom>
        </p:spPr>
      </p:pic>
      <p:sp>
        <p:nvSpPr>
          <p:cNvPr id="63" name="Šípka: doprava 62">
            <a:extLst>
              <a:ext uri="{FF2B5EF4-FFF2-40B4-BE49-F238E27FC236}">
                <a16:creationId xmlns="" xmlns:a16="http://schemas.microsoft.com/office/drawing/2014/main" id="{25828692-9A50-4D90-8420-864BF7CEA95E}"/>
              </a:ext>
            </a:extLst>
          </p:cNvPr>
          <p:cNvSpPr/>
          <p:nvPr/>
        </p:nvSpPr>
        <p:spPr>
          <a:xfrm>
            <a:off x="718820" y="4041618"/>
            <a:ext cx="3065418" cy="437370"/>
          </a:xfrm>
          <a:prstGeom prst="rightArrow">
            <a:avLst>
              <a:gd name="adj1" fmla="val 93804"/>
              <a:gd name="adj2" fmla="val 50000"/>
            </a:avLst>
          </a:prstGeom>
          <a:solidFill>
            <a:srgbClr val="164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Stopa absolventov</a:t>
            </a:r>
          </a:p>
        </p:txBody>
      </p:sp>
      <p:sp>
        <p:nvSpPr>
          <p:cNvPr id="64" name="Obdĺžnik 63">
            <a:extLst>
              <a:ext uri="{FF2B5EF4-FFF2-40B4-BE49-F238E27FC236}">
                <a16:creationId xmlns="" xmlns:a16="http://schemas.microsoft.com/office/drawing/2014/main" id="{1382079E-CBFF-427D-A912-C36A010B4199}"/>
              </a:ext>
            </a:extLst>
          </p:cNvPr>
          <p:cNvSpPr/>
          <p:nvPr/>
        </p:nvSpPr>
        <p:spPr>
          <a:xfrm>
            <a:off x="230215" y="4041618"/>
            <a:ext cx="401042" cy="419952"/>
          </a:xfrm>
          <a:prstGeom prst="rect">
            <a:avLst/>
          </a:prstGeom>
          <a:solidFill>
            <a:srgbClr val="164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</a:t>
            </a:r>
          </a:p>
        </p:txBody>
      </p:sp>
      <p:pic>
        <p:nvPicPr>
          <p:cNvPr id="66" name="Obrázok 65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0FFEBD92-E85F-41AB-B90B-2179871489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845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="" xmlns:a16="http://schemas.microsoft.com/office/drawing/2014/main" id="{AF6E37F1-9B51-4988-AB35-353DAE930A22}"/>
              </a:ext>
            </a:extLst>
          </p:cNvPr>
          <p:cNvSpPr txBox="1">
            <a:spLocks/>
          </p:cNvSpPr>
          <p:nvPr/>
        </p:nvSpPr>
        <p:spPr>
          <a:xfrm>
            <a:off x="641640" y="966542"/>
            <a:ext cx="6705801" cy="665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Blip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Najlepší a najkomplexnejší systém v Európe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841" y="310013"/>
            <a:ext cx="4881705" cy="96356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kern="1200" dirty="0" err="1">
                <a:solidFill>
                  <a:srgbClr val="16405A"/>
                </a:solidFill>
                <a:latin typeface="+mj-lt"/>
                <a:ea typeface="+mj-ea"/>
                <a:cs typeface="+mj-cs"/>
              </a:rPr>
              <a:t>Potenciál</a:t>
            </a:r>
            <a:r>
              <a:rPr lang="en-US" sz="3200" kern="1200" dirty="0">
                <a:solidFill>
                  <a:srgbClr val="16405A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rgbClr val="16405A"/>
                </a:solidFill>
                <a:latin typeface="+mj-lt"/>
                <a:ea typeface="+mj-ea"/>
                <a:cs typeface="+mj-cs"/>
              </a:rPr>
              <a:t>stopy</a:t>
            </a:r>
            <a:r>
              <a:rPr lang="en-US" sz="3200" kern="1200" dirty="0">
                <a:solidFill>
                  <a:srgbClr val="16405A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rgbClr val="16405A"/>
                </a:solidFill>
                <a:latin typeface="+mj-lt"/>
                <a:ea typeface="+mj-ea"/>
                <a:cs typeface="+mj-cs"/>
              </a:rPr>
              <a:t>absolventov</a:t>
            </a:r>
            <a:endParaRPr lang="en-US" sz="3200" kern="1200" dirty="0">
              <a:solidFill>
                <a:srgbClr val="16405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" name="Grafický objekt 16" descr="Hlava s ozubenými kolieskami">
            <a:extLst>
              <a:ext uri="{FF2B5EF4-FFF2-40B4-BE49-F238E27FC236}">
                <a16:creationId xmlns="" xmlns:a16="http://schemas.microsoft.com/office/drawing/2014/main" id="{1C6A409F-3786-4357-AB73-7152FEC14A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06093" y="3337374"/>
            <a:ext cx="2447635" cy="2447635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="" xmlns:a16="http://schemas.microsoft.com/office/drawing/2014/main" id="{9C60DF05-2E71-4F0A-8E1F-39098471FB9C}"/>
              </a:ext>
            </a:extLst>
          </p:cNvPr>
          <p:cNvSpPr txBox="1">
            <a:spLocks/>
          </p:cNvSpPr>
          <p:nvPr/>
        </p:nvSpPr>
        <p:spPr>
          <a:xfrm>
            <a:off x="641640" y="1281725"/>
            <a:ext cx="6705801" cy="665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=""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Najpresnejšie informácie o trhu práce</a:t>
            </a: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335517DC-496E-4B40-AB37-50359873AC5E}"/>
              </a:ext>
            </a:extLst>
          </p:cNvPr>
          <p:cNvSpPr txBox="1">
            <a:spLocks/>
          </p:cNvSpPr>
          <p:nvPr/>
        </p:nvSpPr>
        <p:spPr>
          <a:xfrm>
            <a:off x="641633" y="1598485"/>
            <a:ext cx="6705801" cy="665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="" xmlns:asvg="http://schemas.microsoft.com/office/drawing/2016/SVG/main" r:embed="rId10"/>
                    </a:ext>
                  </a:extLst>
                </a:blip>
              </a:buBlip>
              <a:tabLst/>
              <a:defRPr/>
            </a:pP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Neobmedzený analytický a výskumný potenciál</a:t>
            </a:r>
          </a:p>
        </p:txBody>
      </p:sp>
      <p:sp>
        <p:nvSpPr>
          <p:cNvPr id="30" name="Title 1">
            <a:extLst>
              <a:ext uri="{FF2B5EF4-FFF2-40B4-BE49-F238E27FC236}">
                <a16:creationId xmlns="" xmlns:a16="http://schemas.microsoft.com/office/drawing/2014/main" id="{4E0D7F7D-CDA7-4208-9B90-4D0DA09A78C5}"/>
              </a:ext>
            </a:extLst>
          </p:cNvPr>
          <p:cNvSpPr txBox="1">
            <a:spLocks/>
          </p:cNvSpPr>
          <p:nvPr/>
        </p:nvSpPr>
        <p:spPr>
          <a:xfrm>
            <a:off x="641634" y="1923395"/>
            <a:ext cx="7188489" cy="665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="" xmlns:asvg="http://schemas.microsoft.com/office/drawing/2016/SVG/main" r:embed="rId10"/>
                    </a:ext>
                  </a:extLst>
                </a:blip>
              </a:buBlip>
              <a:tabLst/>
              <a:defRPr/>
            </a:pP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Napojenie na študijné výsledky, AOTP, duál, ZP</a:t>
            </a:r>
          </a:p>
        </p:txBody>
      </p:sp>
      <p:sp>
        <p:nvSpPr>
          <p:cNvPr id="31" name="Title 1">
            <a:extLst>
              <a:ext uri="{FF2B5EF4-FFF2-40B4-BE49-F238E27FC236}">
                <a16:creationId xmlns="" xmlns:a16="http://schemas.microsoft.com/office/drawing/2014/main" id="{37B08DE3-E3D5-4084-857E-ED6DC8ED4DD0}"/>
              </a:ext>
            </a:extLst>
          </p:cNvPr>
          <p:cNvSpPr txBox="1">
            <a:spLocks/>
          </p:cNvSpPr>
          <p:nvPr/>
        </p:nvSpPr>
        <p:spPr>
          <a:xfrm>
            <a:off x="632841" y="2136196"/>
            <a:ext cx="7188489" cy="665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="" xmlns:asvg="http://schemas.microsoft.com/office/drawing/2016/SVG/main" r:embed="rId10"/>
                    </a:ext>
                  </a:extLst>
                </a:blip>
              </a:buBlip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rgbClr val="3B3838"/>
              </a:solidFill>
              <a:effectLst/>
              <a:uLnTx/>
              <a:uFillTx/>
              <a:latin typeface="Calibri Light" panose="020F0302020204030204"/>
              <a:ea typeface="+mj-ea"/>
              <a:cs typeface="Arial" charset="0"/>
              <a:sym typeface="Wingding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="" xmlns:asvg="http://schemas.microsoft.com/office/drawing/2016/SVG/main" r:embed="rId10"/>
                    </a:ext>
                  </a:extLst>
                </a:blip>
              </a:buBlip>
              <a:tabLst/>
              <a:defRPr/>
            </a:pP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Dobré meno SR a potenciál pre nové projekty a analýzy</a:t>
            </a:r>
          </a:p>
        </p:txBody>
      </p:sp>
      <p:sp>
        <p:nvSpPr>
          <p:cNvPr id="34" name="Title 1">
            <a:extLst>
              <a:ext uri="{FF2B5EF4-FFF2-40B4-BE49-F238E27FC236}">
                <a16:creationId xmlns="" xmlns:a16="http://schemas.microsoft.com/office/drawing/2014/main" id="{BC7A0C99-F705-41DF-A88E-B8B19FFBAF5B}"/>
              </a:ext>
            </a:extLst>
          </p:cNvPr>
          <p:cNvSpPr txBox="1">
            <a:spLocks/>
          </p:cNvSpPr>
          <p:nvPr/>
        </p:nvSpPr>
        <p:spPr>
          <a:xfrm>
            <a:off x="6787480" y="1064430"/>
            <a:ext cx="4881705" cy="14304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pPr marL="457200" marR="0" lvl="0" indent="-4572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Dáta musia byť dostupné pre širokú verejnosť (webstránka)</a:t>
            </a: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sk-SK" sz="2000" b="1" i="0" u="none" strike="noStrike" kern="1200" cap="none" spc="0" normalizeH="0" baseline="0" noProof="0" dirty="0">
              <a:ln>
                <a:noFill/>
              </a:ln>
              <a:solidFill>
                <a:srgbClr val="3B3838"/>
              </a:solidFill>
              <a:effectLst/>
              <a:uLnTx/>
              <a:uFillTx/>
              <a:latin typeface="Calibri Light" panose="020F0302020204030204"/>
              <a:ea typeface="+mj-ea"/>
              <a:cs typeface="Arial" charset="0"/>
              <a:sym typeface="Wingdings"/>
            </a:endParaRPr>
          </a:p>
          <a:p>
            <a:pPr marL="457200" marR="0" lvl="0" indent="-4572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Projekt je nevyhnutné udržať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B3838"/>
              </a:solidFill>
              <a:effectLst/>
              <a:uLnTx/>
              <a:uFillTx/>
              <a:latin typeface="Calibri Light" panose="020F0302020204030204"/>
              <a:ea typeface="+mj-ea"/>
              <a:cs typeface="Arial" charset="0"/>
              <a:sym typeface="Wingding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BFC9261E-AFF5-4EF2-8037-5793EFDB5617}"/>
              </a:ext>
            </a:extLst>
          </p:cNvPr>
          <p:cNvSpPr txBox="1">
            <a:spLocks/>
          </p:cNvSpPr>
          <p:nvPr/>
        </p:nvSpPr>
        <p:spPr>
          <a:xfrm>
            <a:off x="5830671" y="2969743"/>
            <a:ext cx="5436296" cy="3182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16405A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STAR projekt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="" xmlns:asvg="http://schemas.microsoft.com/office/drawing/2016/SVG/main" r:embed="rId10"/>
                    </a:ext>
                  </a:extLst>
                </a:blip>
              </a:buBlip>
              <a:tabLst/>
              <a:defRPr/>
            </a:pP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11 tisíc absolventov sledovaných od školy až po trh práce (</a:t>
            </a:r>
            <a:r>
              <a:rPr kumimoji="0" lang="sk-SK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Tenessee</a:t>
            </a: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)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="" xmlns:asvg="http://schemas.microsoft.com/office/drawing/2016/SVG/main" r:embed="rId10"/>
                    </a:ext>
                  </a:extLst>
                </a:blip>
              </a:buBlip>
              <a:tabLst/>
              <a:defRPr/>
            </a:pP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„Dáta zo STAR projektu sa stali zlatou baňou pre výskumníkov na dlhú dobu ... Pretože sa stalo možným sledovať osoby v čase po tom, ako prišli na  trh práce“ 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="" xmlns:asvg="http://schemas.microsoft.com/office/drawing/2016/SVG/main" r:embed="rId10"/>
                    </a:ext>
                  </a:extLst>
                </a:blip>
              </a:buBlip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rgbClr val="3B3838"/>
              </a:solidFill>
              <a:effectLst/>
              <a:uLnTx/>
              <a:uFillTx/>
              <a:latin typeface="Calibri Light" panose="020F0302020204030204"/>
              <a:ea typeface="+mj-ea"/>
              <a:cs typeface="Arial" charset="0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			George </a:t>
            </a:r>
            <a:r>
              <a:rPr kumimoji="0" lang="sk-SK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 Light" panose="020F0302020204030204"/>
                <a:ea typeface="+mj-ea"/>
                <a:cs typeface="Arial" charset="0"/>
                <a:sym typeface="Wingdings"/>
              </a:rPr>
              <a:t>Borjas</a:t>
            </a: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rgbClr val="3B3838"/>
              </a:solidFill>
              <a:effectLst/>
              <a:uLnTx/>
              <a:uFillTx/>
              <a:latin typeface="Calibri Light" panose="020F0302020204030204"/>
              <a:ea typeface="+mj-ea"/>
              <a:cs typeface="Arial" charset="0"/>
              <a:sym typeface="Wingdings"/>
            </a:endParaRPr>
          </a:p>
        </p:txBody>
      </p:sp>
      <p:cxnSp>
        <p:nvCxnSpPr>
          <p:cNvPr id="12" name="Rovná spojnica 11">
            <a:extLst>
              <a:ext uri="{FF2B5EF4-FFF2-40B4-BE49-F238E27FC236}">
                <a16:creationId xmlns="" xmlns:a16="http://schemas.microsoft.com/office/drawing/2014/main" id="{91B129BD-E04B-492F-938F-E4C34A715A1E}"/>
              </a:ext>
            </a:extLst>
          </p:cNvPr>
          <p:cNvCxnSpPr>
            <a:cxnSpLocks/>
          </p:cNvCxnSpPr>
          <p:nvPr/>
        </p:nvCxnSpPr>
        <p:spPr>
          <a:xfrm flipV="1">
            <a:off x="563704" y="1012869"/>
            <a:ext cx="5272371" cy="1"/>
          </a:xfrm>
          <a:prstGeom prst="line">
            <a:avLst/>
          </a:prstGeom>
          <a:ln w="19050">
            <a:solidFill>
              <a:srgbClr val="16405A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ovná spojnica 14">
            <a:extLst>
              <a:ext uri="{FF2B5EF4-FFF2-40B4-BE49-F238E27FC236}">
                <a16:creationId xmlns="" xmlns:a16="http://schemas.microsoft.com/office/drawing/2014/main" id="{F6058D41-184E-4950-A7E7-E27BFDD9151D}"/>
              </a:ext>
            </a:extLst>
          </p:cNvPr>
          <p:cNvCxnSpPr>
            <a:cxnSpLocks/>
          </p:cNvCxnSpPr>
          <p:nvPr/>
        </p:nvCxnSpPr>
        <p:spPr>
          <a:xfrm flipV="1">
            <a:off x="5877775" y="3769923"/>
            <a:ext cx="5272371" cy="1"/>
          </a:xfrm>
          <a:prstGeom prst="line">
            <a:avLst/>
          </a:prstGeom>
          <a:ln w="19050">
            <a:solidFill>
              <a:srgbClr val="16405A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Obrázok 13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05B1DB52-9D90-4AA4-89A7-EB832CA4F2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214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" grpId="0"/>
      <p:bldP spid="29" grpId="0"/>
      <p:bldP spid="30" grpId="0"/>
      <p:bldP spid="31" grpId="0"/>
      <p:bldP spid="34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aoblený obdĺžnik 36"/>
          <p:cNvSpPr/>
          <p:nvPr/>
        </p:nvSpPr>
        <p:spPr>
          <a:xfrm>
            <a:off x="1230184" y="5596139"/>
            <a:ext cx="1026910" cy="294706"/>
          </a:xfrm>
          <a:prstGeom prst="round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Mimo evidencie</a:t>
            </a:r>
          </a:p>
        </p:txBody>
      </p:sp>
      <p:sp>
        <p:nvSpPr>
          <p:cNvPr id="38" name="Zaoblený obdĺžnik 37"/>
          <p:cNvSpPr/>
          <p:nvPr/>
        </p:nvSpPr>
        <p:spPr>
          <a:xfrm>
            <a:off x="5385418" y="4621161"/>
            <a:ext cx="1853161" cy="407958"/>
          </a:xfrm>
          <a:prstGeom prst="roundRect">
            <a:avLst/>
          </a:prstGeom>
          <a:ln>
            <a:solidFill>
              <a:srgbClr val="45642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Registrovaný od: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08.02.201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Registrovaný do: 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22.02.201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Zaoblený obdĺžnik 41"/>
          <p:cNvSpPr/>
          <p:nvPr/>
        </p:nvSpPr>
        <p:spPr>
          <a:xfrm>
            <a:off x="2714516" y="4387176"/>
            <a:ext cx="2395395" cy="1070042"/>
          </a:xfrm>
          <a:prstGeom prst="roundRect">
            <a:avLst/>
          </a:prstGeom>
          <a:ln>
            <a:solidFill>
              <a:srgbClr val="5AAFC6">
                <a:alpha val="60000"/>
              </a:srgb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ICN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31723420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 NACE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Maloobchod (športové potreby)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SKISCO-08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Predavači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Začiatok dohody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28.11.201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Koniec dohody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30.11.201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Mzda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710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€</a:t>
            </a:r>
          </a:p>
        </p:txBody>
      </p:sp>
      <p:graphicFrame>
        <p:nvGraphicFramePr>
          <p:cNvPr id="44" name="Graf 43"/>
          <p:cNvGraphicFramePr>
            <a:graphicFrameLocks/>
          </p:cNvGraphicFramePr>
          <p:nvPr/>
        </p:nvGraphicFramePr>
        <p:xfrm>
          <a:off x="454469" y="2076321"/>
          <a:ext cx="11741191" cy="2458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9" name="Zaoblený obdĺžnik 48"/>
          <p:cNvSpPr/>
          <p:nvPr/>
        </p:nvSpPr>
        <p:spPr>
          <a:xfrm>
            <a:off x="8949090" y="2052940"/>
            <a:ext cx="2062208" cy="382291"/>
          </a:xfrm>
          <a:prstGeom prst="roundRect">
            <a:avLst/>
          </a:prstGeom>
          <a:ln w="12700">
            <a:solidFill>
              <a:srgbClr val="1C517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Nezamestnan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ý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 dohodou</a:t>
            </a:r>
          </a:p>
        </p:txBody>
      </p:sp>
      <p:cxnSp>
        <p:nvCxnSpPr>
          <p:cNvPr id="50" name="Zalomená spojnica 49"/>
          <p:cNvCxnSpPr>
            <a:cxnSpLocks/>
          </p:cNvCxnSpPr>
          <p:nvPr/>
        </p:nvCxnSpPr>
        <p:spPr>
          <a:xfrm rot="5400000" flipH="1" flipV="1">
            <a:off x="9532028" y="2777677"/>
            <a:ext cx="615358" cy="3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aoblený obdĺžnik 50"/>
          <p:cNvSpPr/>
          <p:nvPr/>
        </p:nvSpPr>
        <p:spPr>
          <a:xfrm>
            <a:off x="937585" y="235583"/>
            <a:ext cx="2763651" cy="857796"/>
          </a:xfrm>
          <a:prstGeom prst="snipRoundRec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ISCED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6324M00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žment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regionálneho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cestovného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ruchu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EDUID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100005783 Súkromná stredná odborná škola ANIMUS, Nitra</a:t>
            </a:r>
          </a:p>
        </p:txBody>
      </p:sp>
      <p:sp>
        <p:nvSpPr>
          <p:cNvPr id="25" name="BlokTextu 24">
            <a:extLst>
              <a:ext uri="{FF2B5EF4-FFF2-40B4-BE49-F238E27FC236}">
                <a16:creationId xmlns="" xmlns:a16="http://schemas.microsoft.com/office/drawing/2014/main" id="{D3ECC2CB-CD99-4470-8FF4-1794DCF298BB}"/>
              </a:ext>
            </a:extLst>
          </p:cNvPr>
          <p:cNvSpPr txBox="1"/>
          <p:nvPr/>
        </p:nvSpPr>
        <p:spPr>
          <a:xfrm>
            <a:off x="4027564" y="127548"/>
            <a:ext cx="727280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500" b="1" i="0" u="none" strike="noStrike" kern="1200" cap="none" spc="0" normalizeH="0" baseline="0" noProof="0" dirty="0">
                <a:ln>
                  <a:noFill/>
                </a:ln>
                <a:solidFill>
                  <a:srgbClr val="16405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Kariérna cesta konkrétneho absolventa</a:t>
            </a:r>
          </a:p>
        </p:txBody>
      </p:sp>
      <p:sp>
        <p:nvSpPr>
          <p:cNvPr id="2" name="Šípka: päťuholník 1">
            <a:extLst>
              <a:ext uri="{FF2B5EF4-FFF2-40B4-BE49-F238E27FC236}">
                <a16:creationId xmlns="" xmlns:a16="http://schemas.microsoft.com/office/drawing/2014/main" id="{B80A257A-284A-446D-B20D-47BE33040541}"/>
              </a:ext>
            </a:extLst>
          </p:cNvPr>
          <p:cNvSpPr/>
          <p:nvPr/>
        </p:nvSpPr>
        <p:spPr>
          <a:xfrm>
            <a:off x="610719" y="3171275"/>
            <a:ext cx="465606" cy="806821"/>
          </a:xfrm>
          <a:prstGeom prst="homePlate">
            <a:avLst>
              <a:gd name="adj" fmla="val 39018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Šípka: plochá 26">
            <a:extLst>
              <a:ext uri="{FF2B5EF4-FFF2-40B4-BE49-F238E27FC236}">
                <a16:creationId xmlns="" xmlns:a16="http://schemas.microsoft.com/office/drawing/2014/main" id="{60C348DE-0042-4AB3-871A-7AE259786EE9}"/>
              </a:ext>
            </a:extLst>
          </p:cNvPr>
          <p:cNvSpPr/>
          <p:nvPr/>
        </p:nvSpPr>
        <p:spPr>
          <a:xfrm>
            <a:off x="914328" y="3175381"/>
            <a:ext cx="839700" cy="806821"/>
          </a:xfrm>
          <a:prstGeom prst="chevron">
            <a:avLst>
              <a:gd name="adj" fmla="val 22739"/>
            </a:avLst>
          </a:prstGeom>
          <a:solidFill>
            <a:srgbClr val="456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Šípka: plochá 27">
            <a:extLst>
              <a:ext uri="{FF2B5EF4-FFF2-40B4-BE49-F238E27FC236}">
                <a16:creationId xmlns="" xmlns:a16="http://schemas.microsoft.com/office/drawing/2014/main" id="{85E34B77-6307-4771-8F5E-F1F39DDB0BAF}"/>
              </a:ext>
            </a:extLst>
          </p:cNvPr>
          <p:cNvSpPr/>
          <p:nvPr/>
        </p:nvSpPr>
        <p:spPr>
          <a:xfrm>
            <a:off x="1629624" y="3176038"/>
            <a:ext cx="2130358" cy="819796"/>
          </a:xfrm>
          <a:prstGeom prst="chevron">
            <a:avLst>
              <a:gd name="adj" fmla="val 22739"/>
            </a:avLst>
          </a:prstGeom>
          <a:solidFill>
            <a:srgbClr val="FEC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Šípka: plochá 28">
            <a:extLst>
              <a:ext uri="{FF2B5EF4-FFF2-40B4-BE49-F238E27FC236}">
                <a16:creationId xmlns="" xmlns:a16="http://schemas.microsoft.com/office/drawing/2014/main" id="{DB9ED2D4-75C3-4AC8-A511-58947F44FC58}"/>
              </a:ext>
            </a:extLst>
          </p:cNvPr>
          <p:cNvSpPr/>
          <p:nvPr/>
        </p:nvSpPr>
        <p:spPr>
          <a:xfrm>
            <a:off x="3601016" y="3173875"/>
            <a:ext cx="312291" cy="806821"/>
          </a:xfrm>
          <a:prstGeom prst="chevron">
            <a:avLst>
              <a:gd name="adj" fmla="val 56604"/>
            </a:avLst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Šípka: plochá 51">
            <a:extLst>
              <a:ext uri="{FF2B5EF4-FFF2-40B4-BE49-F238E27FC236}">
                <a16:creationId xmlns="" xmlns:a16="http://schemas.microsoft.com/office/drawing/2014/main" id="{D93E6508-6944-44C2-B936-37869E6FC260}"/>
              </a:ext>
            </a:extLst>
          </p:cNvPr>
          <p:cNvSpPr/>
          <p:nvPr/>
        </p:nvSpPr>
        <p:spPr>
          <a:xfrm>
            <a:off x="3748696" y="3171913"/>
            <a:ext cx="1346216" cy="806821"/>
          </a:xfrm>
          <a:prstGeom prst="chevron">
            <a:avLst>
              <a:gd name="adj" fmla="val 22739"/>
            </a:avLst>
          </a:prstGeom>
          <a:solidFill>
            <a:srgbClr val="FEC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Šípka: plochá 52">
            <a:extLst>
              <a:ext uri="{FF2B5EF4-FFF2-40B4-BE49-F238E27FC236}">
                <a16:creationId xmlns="" xmlns:a16="http://schemas.microsoft.com/office/drawing/2014/main" id="{E98B74D0-24B9-4F10-8745-A551E7E096FA}"/>
              </a:ext>
            </a:extLst>
          </p:cNvPr>
          <p:cNvSpPr/>
          <p:nvPr/>
        </p:nvSpPr>
        <p:spPr>
          <a:xfrm>
            <a:off x="4943470" y="3174234"/>
            <a:ext cx="1208713" cy="806821"/>
          </a:xfrm>
          <a:prstGeom prst="chevron">
            <a:avLst>
              <a:gd name="adj" fmla="val 22396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Šípka: plochá 53">
            <a:extLst>
              <a:ext uri="{FF2B5EF4-FFF2-40B4-BE49-F238E27FC236}">
                <a16:creationId xmlns="" xmlns:a16="http://schemas.microsoft.com/office/drawing/2014/main" id="{C3ABF796-02B2-48C5-A68A-59CF417AA12D}"/>
              </a:ext>
            </a:extLst>
          </p:cNvPr>
          <p:cNvSpPr/>
          <p:nvPr/>
        </p:nvSpPr>
        <p:spPr>
          <a:xfrm>
            <a:off x="5986692" y="3174233"/>
            <a:ext cx="676747" cy="806821"/>
          </a:xfrm>
          <a:prstGeom prst="chevron">
            <a:avLst>
              <a:gd name="adj" fmla="val 28004"/>
            </a:avLst>
          </a:prstGeom>
          <a:solidFill>
            <a:srgbClr val="456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Šípka: plochá 54">
            <a:extLst>
              <a:ext uri="{FF2B5EF4-FFF2-40B4-BE49-F238E27FC236}">
                <a16:creationId xmlns="" xmlns:a16="http://schemas.microsoft.com/office/drawing/2014/main" id="{EA226BAC-F056-4775-BE2A-423F5A6AE608}"/>
              </a:ext>
            </a:extLst>
          </p:cNvPr>
          <p:cNvSpPr/>
          <p:nvPr/>
        </p:nvSpPr>
        <p:spPr>
          <a:xfrm>
            <a:off x="6501021" y="3171633"/>
            <a:ext cx="2981092" cy="806821"/>
          </a:xfrm>
          <a:prstGeom prst="chevron">
            <a:avLst>
              <a:gd name="adj" fmla="val 22739"/>
            </a:avLst>
          </a:prstGeom>
          <a:solidFill>
            <a:srgbClr val="FEC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Šípka: plochá 55">
            <a:extLst>
              <a:ext uri="{FF2B5EF4-FFF2-40B4-BE49-F238E27FC236}">
                <a16:creationId xmlns="" xmlns:a16="http://schemas.microsoft.com/office/drawing/2014/main" id="{47196CC7-EAF4-456C-9F79-355512CA6A81}"/>
              </a:ext>
            </a:extLst>
          </p:cNvPr>
          <p:cNvSpPr/>
          <p:nvPr/>
        </p:nvSpPr>
        <p:spPr>
          <a:xfrm>
            <a:off x="9319488" y="3171936"/>
            <a:ext cx="618253" cy="806821"/>
          </a:xfrm>
          <a:prstGeom prst="chevron">
            <a:avLst>
              <a:gd name="adj" fmla="val 30434"/>
            </a:avLst>
          </a:prstGeom>
          <a:solidFill>
            <a:srgbClr val="456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Šípka: plochá 56">
            <a:extLst>
              <a:ext uri="{FF2B5EF4-FFF2-40B4-BE49-F238E27FC236}">
                <a16:creationId xmlns="" xmlns:a16="http://schemas.microsoft.com/office/drawing/2014/main" id="{BFF6375C-F987-423B-BEC9-8F0B8B59414C}"/>
              </a:ext>
            </a:extLst>
          </p:cNvPr>
          <p:cNvSpPr/>
          <p:nvPr/>
        </p:nvSpPr>
        <p:spPr>
          <a:xfrm>
            <a:off x="9771146" y="3177772"/>
            <a:ext cx="328907" cy="806821"/>
          </a:xfrm>
          <a:prstGeom prst="chevron">
            <a:avLst>
              <a:gd name="adj" fmla="val 55774"/>
            </a:avLst>
          </a:prstGeom>
          <a:solidFill>
            <a:srgbClr val="1C5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Šípka: plochá 57">
            <a:extLst>
              <a:ext uri="{FF2B5EF4-FFF2-40B4-BE49-F238E27FC236}">
                <a16:creationId xmlns="" xmlns:a16="http://schemas.microsoft.com/office/drawing/2014/main" id="{7A5B0873-BFF7-476D-A7E6-6A193D0B3688}"/>
              </a:ext>
            </a:extLst>
          </p:cNvPr>
          <p:cNvSpPr/>
          <p:nvPr/>
        </p:nvSpPr>
        <p:spPr>
          <a:xfrm>
            <a:off x="9934758" y="3178996"/>
            <a:ext cx="1806432" cy="806821"/>
          </a:xfrm>
          <a:prstGeom prst="chevron">
            <a:avLst>
              <a:gd name="adj" fmla="val 22754"/>
            </a:avLst>
          </a:prstGeom>
          <a:solidFill>
            <a:srgbClr val="456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VÃ½sledok vyhÄ¾adÃ¡vania obrÃ¡zkov pre dopyt person png">
            <a:extLst>
              <a:ext uri="{FF2B5EF4-FFF2-40B4-BE49-F238E27FC236}">
                <a16:creationId xmlns="" xmlns:a16="http://schemas.microsoft.com/office/drawing/2014/main" id="{89BE323F-8690-4554-A562-F1BE33DE7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60" y="290221"/>
            <a:ext cx="876028" cy="189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Skupina 17">
            <a:extLst>
              <a:ext uri="{FF2B5EF4-FFF2-40B4-BE49-F238E27FC236}">
                <a16:creationId xmlns="" xmlns:a16="http://schemas.microsoft.com/office/drawing/2014/main" id="{D0F599AB-D162-4CCF-A193-06664944658F}"/>
              </a:ext>
            </a:extLst>
          </p:cNvPr>
          <p:cNvGrpSpPr/>
          <p:nvPr/>
        </p:nvGrpSpPr>
        <p:grpSpPr>
          <a:xfrm>
            <a:off x="831548" y="3839775"/>
            <a:ext cx="936769" cy="1756363"/>
            <a:chOff x="799798" y="3693982"/>
            <a:chExt cx="1800438" cy="1478228"/>
          </a:xfrm>
        </p:grpSpPr>
        <p:cxnSp>
          <p:nvCxnSpPr>
            <p:cNvPr id="5" name="Spojnica: zalomená 4">
              <a:extLst>
                <a:ext uri="{FF2B5EF4-FFF2-40B4-BE49-F238E27FC236}">
                  <a16:creationId xmlns="" xmlns:a16="http://schemas.microsoft.com/office/drawing/2014/main" id="{BFD01898-F5AF-47B5-9B67-9A2E21185E47}"/>
                </a:ext>
              </a:extLst>
            </p:cNvPr>
            <p:cNvCxnSpPr>
              <a:cxnSpLocks/>
            </p:cNvCxnSpPr>
            <p:nvPr/>
          </p:nvCxnSpPr>
          <p:spPr>
            <a:xfrm>
              <a:off x="800010" y="4772161"/>
              <a:ext cx="1800226" cy="400049"/>
            </a:xfrm>
            <a:prstGeom prst="bentConnector3">
              <a:avLst>
                <a:gd name="adj1" fmla="val 99735"/>
              </a:avLst>
            </a:prstGeom>
            <a:ln w="19050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ovná spojnica 13">
              <a:extLst>
                <a:ext uri="{FF2B5EF4-FFF2-40B4-BE49-F238E27FC236}">
                  <a16:creationId xmlns="" xmlns:a16="http://schemas.microsoft.com/office/drawing/2014/main" id="{34D3533A-706B-402A-AF21-6A2E2FAB1677}"/>
                </a:ext>
              </a:extLst>
            </p:cNvPr>
            <p:cNvCxnSpPr>
              <a:cxnSpLocks/>
            </p:cNvCxnSpPr>
            <p:nvPr/>
          </p:nvCxnSpPr>
          <p:spPr>
            <a:xfrm>
              <a:off x="799798" y="3693982"/>
              <a:ext cx="0" cy="1078179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Rovná spojovacia šípka 19">
            <a:extLst>
              <a:ext uri="{FF2B5EF4-FFF2-40B4-BE49-F238E27FC236}">
                <a16:creationId xmlns="" xmlns:a16="http://schemas.microsoft.com/office/drawing/2014/main" id="{C1ECC8F5-8841-400B-9CF6-DE674644E76A}"/>
              </a:ext>
            </a:extLst>
          </p:cNvPr>
          <p:cNvCxnSpPr>
            <a:cxnSpLocks/>
          </p:cNvCxnSpPr>
          <p:nvPr/>
        </p:nvCxnSpPr>
        <p:spPr>
          <a:xfrm flipV="1">
            <a:off x="2631986" y="2558876"/>
            <a:ext cx="0" cy="615358"/>
          </a:xfrm>
          <a:prstGeom prst="straightConnector1">
            <a:avLst/>
          </a:prstGeom>
          <a:ln w="19050">
            <a:solidFill>
              <a:srgbClr val="164B4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aoblený obdĺžnik 37">
            <a:extLst>
              <a:ext uri="{FF2B5EF4-FFF2-40B4-BE49-F238E27FC236}">
                <a16:creationId xmlns="" xmlns:a16="http://schemas.microsoft.com/office/drawing/2014/main" id="{88EFDD0B-B319-4D98-B5EB-42DACF6B3B41}"/>
              </a:ext>
            </a:extLst>
          </p:cNvPr>
          <p:cNvSpPr/>
          <p:nvPr/>
        </p:nvSpPr>
        <p:spPr>
          <a:xfrm>
            <a:off x="492263" y="2505455"/>
            <a:ext cx="1594638" cy="471126"/>
          </a:xfrm>
          <a:prstGeom prst="roundRect">
            <a:avLst/>
          </a:prstGeom>
          <a:ln>
            <a:solidFill>
              <a:srgbClr val="45642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Registrovaný od: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15.09.201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Registrovaný do: 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30.09.201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Rovná spojovacia šípka 59">
            <a:extLst>
              <a:ext uri="{FF2B5EF4-FFF2-40B4-BE49-F238E27FC236}">
                <a16:creationId xmlns="" xmlns:a16="http://schemas.microsoft.com/office/drawing/2014/main" id="{AB7906AE-D9F9-4078-8D52-31A09C0BC606}"/>
              </a:ext>
            </a:extLst>
          </p:cNvPr>
          <p:cNvCxnSpPr>
            <a:cxnSpLocks/>
          </p:cNvCxnSpPr>
          <p:nvPr/>
        </p:nvCxnSpPr>
        <p:spPr>
          <a:xfrm flipV="1">
            <a:off x="1250861" y="3004307"/>
            <a:ext cx="0" cy="162866"/>
          </a:xfrm>
          <a:prstGeom prst="straightConnector1">
            <a:avLst/>
          </a:prstGeom>
          <a:ln w="19050">
            <a:solidFill>
              <a:srgbClr val="4564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ovná spojovacia šípka 62">
            <a:extLst>
              <a:ext uri="{FF2B5EF4-FFF2-40B4-BE49-F238E27FC236}">
                <a16:creationId xmlns="" xmlns:a16="http://schemas.microsoft.com/office/drawing/2014/main" id="{82EDA43D-DB47-4692-9402-E4A88A78933A}"/>
              </a:ext>
            </a:extLst>
          </p:cNvPr>
          <p:cNvCxnSpPr>
            <a:cxnSpLocks/>
          </p:cNvCxnSpPr>
          <p:nvPr/>
        </p:nvCxnSpPr>
        <p:spPr>
          <a:xfrm flipH="1">
            <a:off x="3219855" y="3967259"/>
            <a:ext cx="410601" cy="351822"/>
          </a:xfrm>
          <a:prstGeom prst="straightConnector1">
            <a:avLst/>
          </a:prstGeom>
          <a:ln w="15875">
            <a:solidFill>
              <a:srgbClr val="164B4C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ovná spojovacia šípka 64">
            <a:extLst>
              <a:ext uri="{FF2B5EF4-FFF2-40B4-BE49-F238E27FC236}">
                <a16:creationId xmlns="" xmlns:a16="http://schemas.microsoft.com/office/drawing/2014/main" id="{26C7BD98-F026-469C-8773-410DC3AB4A74}"/>
              </a:ext>
            </a:extLst>
          </p:cNvPr>
          <p:cNvCxnSpPr>
            <a:cxnSpLocks/>
          </p:cNvCxnSpPr>
          <p:nvPr/>
        </p:nvCxnSpPr>
        <p:spPr>
          <a:xfrm flipV="1">
            <a:off x="4422686" y="2715664"/>
            <a:ext cx="0" cy="615358"/>
          </a:xfrm>
          <a:prstGeom prst="straightConnector1">
            <a:avLst/>
          </a:prstGeom>
          <a:ln w="19050">
            <a:solidFill>
              <a:srgbClr val="164B4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54" name="Skupina 2053">
            <a:extLst>
              <a:ext uri="{FF2B5EF4-FFF2-40B4-BE49-F238E27FC236}">
                <a16:creationId xmlns="" xmlns:a16="http://schemas.microsoft.com/office/drawing/2014/main" id="{C1C8D690-8A3F-47A1-9BEB-EA8B40870E92}"/>
              </a:ext>
            </a:extLst>
          </p:cNvPr>
          <p:cNvGrpSpPr/>
          <p:nvPr/>
        </p:nvGrpSpPr>
        <p:grpSpPr>
          <a:xfrm>
            <a:off x="2305051" y="3917401"/>
            <a:ext cx="2971799" cy="1889902"/>
            <a:chOff x="2305051" y="3693982"/>
            <a:chExt cx="2971799" cy="1668593"/>
          </a:xfrm>
        </p:grpSpPr>
        <p:cxnSp>
          <p:nvCxnSpPr>
            <p:cNvPr id="2049" name="Rovná spojnica 2048">
              <a:extLst>
                <a:ext uri="{FF2B5EF4-FFF2-40B4-BE49-F238E27FC236}">
                  <a16:creationId xmlns="" xmlns:a16="http://schemas.microsoft.com/office/drawing/2014/main" id="{AC034906-8D3B-4B7D-98AE-A5E38046031C}"/>
                </a:ext>
              </a:extLst>
            </p:cNvPr>
            <p:cNvCxnSpPr>
              <a:cxnSpLocks/>
            </p:cNvCxnSpPr>
            <p:nvPr/>
          </p:nvCxnSpPr>
          <p:spPr>
            <a:xfrm>
              <a:off x="5276850" y="3693982"/>
              <a:ext cx="0" cy="166859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2" name="Rovná spojovacia šípka 2051">
              <a:extLst>
                <a:ext uri="{FF2B5EF4-FFF2-40B4-BE49-F238E27FC236}">
                  <a16:creationId xmlns="" xmlns:a16="http://schemas.microsoft.com/office/drawing/2014/main" id="{54EF1585-CAA4-4B2C-BA5E-37B0AB3168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05051" y="5362575"/>
              <a:ext cx="2971799" cy="0"/>
            </a:xfrm>
            <a:prstGeom prst="straightConnector1">
              <a:avLst/>
            </a:prstGeom>
            <a:ln w="19050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58" name="Rovná spojovacia šípka 2057">
            <a:extLst>
              <a:ext uri="{FF2B5EF4-FFF2-40B4-BE49-F238E27FC236}">
                <a16:creationId xmlns="" xmlns:a16="http://schemas.microsoft.com/office/drawing/2014/main" id="{66DD294C-6D77-4BDE-A462-F91BFCDD4486}"/>
              </a:ext>
            </a:extLst>
          </p:cNvPr>
          <p:cNvCxnSpPr/>
          <p:nvPr/>
        </p:nvCxnSpPr>
        <p:spPr>
          <a:xfrm>
            <a:off x="6138801" y="3995834"/>
            <a:ext cx="0" cy="539089"/>
          </a:xfrm>
          <a:prstGeom prst="straightConnector1">
            <a:avLst/>
          </a:prstGeom>
          <a:ln w="19050">
            <a:solidFill>
              <a:srgbClr val="4564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Rovná spojovacia šípka 75">
            <a:extLst>
              <a:ext uri="{FF2B5EF4-FFF2-40B4-BE49-F238E27FC236}">
                <a16:creationId xmlns="" xmlns:a16="http://schemas.microsoft.com/office/drawing/2014/main" id="{734323FA-94E9-460A-8730-DA081C27B3BC}"/>
              </a:ext>
            </a:extLst>
          </p:cNvPr>
          <p:cNvCxnSpPr>
            <a:cxnSpLocks/>
          </p:cNvCxnSpPr>
          <p:nvPr/>
        </p:nvCxnSpPr>
        <p:spPr>
          <a:xfrm flipV="1">
            <a:off x="7252862" y="2715664"/>
            <a:ext cx="0" cy="615358"/>
          </a:xfrm>
          <a:prstGeom prst="straightConnector1">
            <a:avLst/>
          </a:prstGeom>
          <a:ln w="19050">
            <a:solidFill>
              <a:srgbClr val="164B4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Zaoblený obdĺžnik 39">
            <a:extLst>
              <a:ext uri="{FF2B5EF4-FFF2-40B4-BE49-F238E27FC236}">
                <a16:creationId xmlns="" xmlns:a16="http://schemas.microsoft.com/office/drawing/2014/main" id="{CF956074-22CD-488A-ABB9-0C0B14E9B1A0}"/>
              </a:ext>
            </a:extLst>
          </p:cNvPr>
          <p:cNvSpPr/>
          <p:nvPr/>
        </p:nvSpPr>
        <p:spPr>
          <a:xfrm>
            <a:off x="8052323" y="4586795"/>
            <a:ext cx="1633216" cy="452853"/>
          </a:xfrm>
          <a:prstGeom prst="roundRect">
            <a:avLst/>
          </a:prstGeom>
          <a:ln>
            <a:solidFill>
              <a:srgbClr val="45642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Registrovaný od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16.05.201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Registrovaný do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25.05.201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2" name="Rovná spojovacia šípka 81">
            <a:extLst>
              <a:ext uri="{FF2B5EF4-FFF2-40B4-BE49-F238E27FC236}">
                <a16:creationId xmlns="" xmlns:a16="http://schemas.microsoft.com/office/drawing/2014/main" id="{D2BE4EEA-951B-463D-8F92-896C4275600B}"/>
              </a:ext>
            </a:extLst>
          </p:cNvPr>
          <p:cNvCxnSpPr/>
          <p:nvPr/>
        </p:nvCxnSpPr>
        <p:spPr>
          <a:xfrm>
            <a:off x="9412300" y="3973994"/>
            <a:ext cx="0" cy="539089"/>
          </a:xfrm>
          <a:prstGeom prst="straightConnector1">
            <a:avLst/>
          </a:prstGeom>
          <a:ln w="19050">
            <a:solidFill>
              <a:srgbClr val="4564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ovná spojnica 42">
            <a:extLst>
              <a:ext uri="{FF2B5EF4-FFF2-40B4-BE49-F238E27FC236}">
                <a16:creationId xmlns="" xmlns:a16="http://schemas.microsoft.com/office/drawing/2014/main" id="{0A7CBA4D-EB17-43DD-A982-8F2A1E837527}"/>
              </a:ext>
            </a:extLst>
          </p:cNvPr>
          <p:cNvCxnSpPr>
            <a:cxnSpLocks/>
          </p:cNvCxnSpPr>
          <p:nvPr/>
        </p:nvCxnSpPr>
        <p:spPr>
          <a:xfrm>
            <a:off x="3832275" y="620343"/>
            <a:ext cx="780226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aoblený obdĺžnik 30"/>
          <p:cNvSpPr/>
          <p:nvPr/>
        </p:nvSpPr>
        <p:spPr>
          <a:xfrm>
            <a:off x="2032274" y="1188000"/>
            <a:ext cx="1829607" cy="1315436"/>
          </a:xfrm>
          <a:prstGeom prst="roundRect">
            <a:avLst/>
          </a:prstGeom>
          <a:ln>
            <a:solidFill>
              <a:srgbClr val="FEC23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ICN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31723420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 NACE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Maloobchod (športové potreby)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SKISCO-08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Predavači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Začiatok 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01.10.201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Koniec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29.11.201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Miesto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Košice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Mzda: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730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€</a:t>
            </a:r>
            <a:endParaRPr kumimoji="0" lang="sk-SK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Zaoblený obdĺžnik 32"/>
          <p:cNvSpPr/>
          <p:nvPr/>
        </p:nvSpPr>
        <p:spPr>
          <a:xfrm>
            <a:off x="3934498" y="1363511"/>
            <a:ext cx="2052186" cy="1288699"/>
          </a:xfrm>
          <a:prstGeom prst="roundRect">
            <a:avLst/>
          </a:prstGeom>
          <a:ln>
            <a:solidFill>
              <a:srgbClr val="FEC23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ICN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47817933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 NACE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Maloobchod (elektronika)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SKISCO-08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Predavači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Začiatok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01.12.201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Koniec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09.01.201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Miesto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Ivanka pri Dunaji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Mzda: 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0 €</a:t>
            </a:r>
          </a:p>
        </p:txBody>
      </p:sp>
      <p:sp>
        <p:nvSpPr>
          <p:cNvPr id="32" name="Zaoblený obdĺžnik 31"/>
          <p:cNvSpPr/>
          <p:nvPr/>
        </p:nvSpPr>
        <p:spPr>
          <a:xfrm>
            <a:off x="6313106" y="1495784"/>
            <a:ext cx="2350826" cy="1152998"/>
          </a:xfrm>
          <a:prstGeom prst="roundRect">
            <a:avLst/>
          </a:prstGeom>
          <a:ln>
            <a:solidFill>
              <a:srgbClr val="FEC23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ICN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35825979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 NACE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Maloobchod (elektronika)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SKISCO-08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Pokladníci a predavači lístkov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Začiatok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23.2.201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Koniec: 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15.5.201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Miesto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Bratislava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Mzda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7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5 €</a:t>
            </a:r>
          </a:p>
        </p:txBody>
      </p:sp>
      <p:pic>
        <p:nvPicPr>
          <p:cNvPr id="8" name="Picture 4" descr="VÃ½sledok vyhÄ¾adÃ¡vania obrÃ¡zkov pre dopyt question mark">
            <a:extLst>
              <a:ext uri="{FF2B5EF4-FFF2-40B4-BE49-F238E27FC236}">
                <a16:creationId xmlns="" xmlns:a16="http://schemas.microsoft.com/office/drawing/2014/main" id="{A730EF83-6FF9-4782-ACD8-02BD4909D6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9447" r="72482">
                        <a14:foregroundMark x1="72033" y1="31220" x2="72033" y2="31220"/>
                        <a14:foregroundMark x1="46016" y1="80488" x2="46016" y2="804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18" r="20888"/>
          <a:stretch/>
        </p:blipFill>
        <p:spPr bwMode="auto">
          <a:xfrm>
            <a:off x="450429" y="704431"/>
            <a:ext cx="320580" cy="48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Zaoblený obdĺžnik 39">
            <a:extLst>
              <a:ext uri="{FF2B5EF4-FFF2-40B4-BE49-F238E27FC236}">
                <a16:creationId xmlns="" xmlns:a16="http://schemas.microsoft.com/office/drawing/2014/main" id="{DD7A63A8-D042-47F7-9D36-5B46415B0A1F}"/>
              </a:ext>
            </a:extLst>
          </p:cNvPr>
          <p:cNvSpPr/>
          <p:nvPr/>
        </p:nvSpPr>
        <p:spPr>
          <a:xfrm>
            <a:off x="10014051" y="4608215"/>
            <a:ext cx="2028338" cy="849004"/>
          </a:xfrm>
          <a:prstGeom prst="roundRect">
            <a:avLst/>
          </a:prstGeom>
          <a:ln>
            <a:solidFill>
              <a:srgbClr val="45642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Registrovaný od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.05.201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Registrovaný do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trvá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AOTP: 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REPAS+, Kurzy – účtovníctvo, dane,</a:t>
            </a:r>
            <a:r>
              <a:rPr kumimoji="0" lang="sk-SK" sz="1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financie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6" name="Rovná spojovacia šípka 45">
            <a:extLst>
              <a:ext uri="{FF2B5EF4-FFF2-40B4-BE49-F238E27FC236}">
                <a16:creationId xmlns="" xmlns:a16="http://schemas.microsoft.com/office/drawing/2014/main" id="{04395387-9A32-4BEE-AA1D-3FB82B43C962}"/>
              </a:ext>
            </a:extLst>
          </p:cNvPr>
          <p:cNvCxnSpPr/>
          <p:nvPr/>
        </p:nvCxnSpPr>
        <p:spPr>
          <a:xfrm>
            <a:off x="10561795" y="3995414"/>
            <a:ext cx="0" cy="539089"/>
          </a:xfrm>
          <a:prstGeom prst="straightConnector1">
            <a:avLst/>
          </a:prstGeom>
          <a:ln w="19050">
            <a:solidFill>
              <a:srgbClr val="4564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Obrázok 47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13F6ECF0-C391-4051-BF01-9F511D460F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90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f 8">
            <a:extLst>
              <a:ext uri="{FF2B5EF4-FFF2-40B4-BE49-F238E27FC236}">
                <a16:creationId xmlns="" xmlns:a16="http://schemas.microsoft.com/office/drawing/2014/main" id="{6DEDF4E1-B1C5-4AED-B81E-32531436FB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523910"/>
              </p:ext>
            </p:extLst>
          </p:nvPr>
        </p:nvGraphicFramePr>
        <p:xfrm>
          <a:off x="1687248" y="1220382"/>
          <a:ext cx="3562350" cy="441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Nadpis 1">
            <a:extLst>
              <a:ext uri="{FF2B5EF4-FFF2-40B4-BE49-F238E27FC236}">
                <a16:creationId xmlns="" xmlns:a16="http://schemas.microsoft.com/office/drawing/2014/main" id="{3D7B9D74-59B5-4B77-A608-B3DAC58DD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847"/>
            <a:ext cx="10515600" cy="741782"/>
          </a:xfrm>
        </p:spPr>
        <p:txBody>
          <a:bodyPr/>
          <a:lstStyle/>
          <a:p>
            <a:r>
              <a:rPr lang="en-US" err="1"/>
              <a:t>Vývoj</a:t>
            </a:r>
            <a:r>
              <a:rPr lang="en-US"/>
              <a:t> </a:t>
            </a:r>
            <a:r>
              <a:rPr lang="en-US" err="1"/>
              <a:t>počtu</a:t>
            </a:r>
            <a:r>
              <a:rPr lang="en-US"/>
              <a:t> </a:t>
            </a:r>
            <a:r>
              <a:rPr lang="en-US" err="1"/>
              <a:t>údajov</a:t>
            </a:r>
            <a:r>
              <a:rPr lang="en-US"/>
              <a:t> v stope </a:t>
            </a:r>
            <a:r>
              <a:rPr lang="en-US" err="1"/>
              <a:t>absolventov</a:t>
            </a:r>
            <a:endParaRPr lang="sk-SK"/>
          </a:p>
        </p:txBody>
      </p:sp>
      <p:graphicFrame>
        <p:nvGraphicFramePr>
          <p:cNvPr id="5" name="Graf 4">
            <a:extLst>
              <a:ext uri="{FF2B5EF4-FFF2-40B4-BE49-F238E27FC236}">
                <a16:creationId xmlns="" xmlns:a16="http://schemas.microsoft.com/office/drawing/2014/main" id="{C3503CDB-021E-4E1C-97F4-01DD45BB4D4B}"/>
              </a:ext>
            </a:extLst>
          </p:cNvPr>
          <p:cNvGraphicFramePr>
            <a:graphicFrameLocks/>
          </p:cNvGraphicFramePr>
          <p:nvPr/>
        </p:nvGraphicFramePr>
        <p:xfrm>
          <a:off x="5149170" y="1140219"/>
          <a:ext cx="6566019" cy="3854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Rovná spojnica 6">
            <a:extLst>
              <a:ext uri="{FF2B5EF4-FFF2-40B4-BE49-F238E27FC236}">
                <a16:creationId xmlns="" xmlns:a16="http://schemas.microsoft.com/office/drawing/2014/main" id="{3C2F6D05-7201-41A0-9D2C-2B5D1FFE20A0}"/>
              </a:ext>
            </a:extLst>
          </p:cNvPr>
          <p:cNvCxnSpPr>
            <a:cxnSpLocks/>
          </p:cNvCxnSpPr>
          <p:nvPr/>
        </p:nvCxnSpPr>
        <p:spPr>
          <a:xfrm>
            <a:off x="433108" y="673900"/>
            <a:ext cx="111492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avá zložená zátvorka 12">
            <a:extLst>
              <a:ext uri="{FF2B5EF4-FFF2-40B4-BE49-F238E27FC236}">
                <a16:creationId xmlns="" xmlns:a16="http://schemas.microsoft.com/office/drawing/2014/main" id="{59C60872-3A81-48D7-B4E4-0DF9B64EF861}"/>
              </a:ext>
            </a:extLst>
          </p:cNvPr>
          <p:cNvSpPr/>
          <p:nvPr/>
        </p:nvSpPr>
        <p:spPr>
          <a:xfrm>
            <a:off x="4028672" y="2076548"/>
            <a:ext cx="1522424" cy="2850667"/>
          </a:xfrm>
          <a:prstGeom prst="rightBrace">
            <a:avLst>
              <a:gd name="adj1" fmla="val 8333"/>
              <a:gd name="adj2" fmla="val 86023"/>
            </a:avLst>
          </a:prstGeom>
          <a:ln w="38100">
            <a:solidFill>
              <a:srgbClr val="3B3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8" name="Graf 7">
            <a:extLst>
              <a:ext uri="{FF2B5EF4-FFF2-40B4-BE49-F238E27FC236}">
                <a16:creationId xmlns="" xmlns:a16="http://schemas.microsoft.com/office/drawing/2014/main" id="{CD361E56-05C1-4114-A92E-84427B0814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4338393"/>
              </p:ext>
            </p:extLst>
          </p:nvPr>
        </p:nvGraphicFramePr>
        <p:xfrm>
          <a:off x="314954" y="1883766"/>
          <a:ext cx="3103255" cy="4024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Obrázok 10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7A12CFCA-3B2B-4680-BB9C-A4ECD24D13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507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="" xmlns:a16="http://schemas.microsoft.com/office/drawing/2014/main" id="{947C4938-B7FD-47D0-8FDB-5F5D7EC4D4AD}"/>
              </a:ext>
            </a:extLst>
          </p:cNvPr>
          <p:cNvSpPr txBox="1">
            <a:spLocks/>
          </p:cNvSpPr>
          <p:nvPr/>
        </p:nvSpPr>
        <p:spPr>
          <a:xfrm>
            <a:off x="838200" y="278014"/>
            <a:ext cx="10515600" cy="74178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rgbClr val="164B4C"/>
                </a:solidFill>
                <a:latin typeface="Arial" charset="0"/>
                <a:ea typeface="Arial" charset="0"/>
                <a:cs typeface="Arial" charset="0"/>
                <a:sym typeface="Wingding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800" b="1" i="0" u="none" strike="noStrike" kern="1200" cap="none" spc="0" normalizeH="0" baseline="0" noProof="0">
                <a:ln>
                  <a:noFill/>
                </a:ln>
                <a:solidFill>
                  <a:srgbClr val="164B4C"/>
                </a:solidFill>
                <a:effectLst/>
                <a:uLnTx/>
                <a:uFillTx/>
                <a:latin typeface="Arial" charset="0"/>
                <a:cs typeface="Arial" charset="0"/>
                <a:sym typeface="Wingdings"/>
              </a:rPr>
              <a:t>Stopa absolventov umožňuje sledovať uplatnenie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164B4C"/>
                </a:solidFill>
                <a:effectLst/>
                <a:uLnTx/>
                <a:uFillTx/>
                <a:latin typeface="Arial" charset="0"/>
                <a:cs typeface="Arial" charset="0"/>
                <a:sym typeface="Wingdings"/>
              </a:rPr>
              <a:t>                                      za </a:t>
            </a:r>
            <a:r>
              <a:rPr kumimoji="0" lang="en-US" sz="2800" b="1" i="0" u="none" strike="noStrike" kern="1200" cap="none" spc="0" normalizeH="0" baseline="0" noProof="0" err="1">
                <a:ln>
                  <a:noFill/>
                </a:ln>
                <a:solidFill>
                  <a:srgbClr val="164B4C"/>
                </a:solidFill>
                <a:effectLst/>
                <a:uLnTx/>
                <a:uFillTx/>
                <a:latin typeface="Arial" charset="0"/>
                <a:cs typeface="Arial" charset="0"/>
                <a:sym typeface="Wingdings"/>
              </a:rPr>
              <a:t>školy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164B4C"/>
                </a:solidFill>
                <a:effectLst/>
                <a:uLnTx/>
                <a:uFillTx/>
                <a:latin typeface="Arial" charset="0"/>
                <a:cs typeface="Arial" charset="0"/>
                <a:sym typeface="Wingdings"/>
              </a:rPr>
              <a:t> a </a:t>
            </a:r>
            <a:r>
              <a:rPr kumimoji="0" lang="en-US" sz="2800" b="1" i="0" u="none" strike="noStrike" kern="1200" cap="none" spc="0" normalizeH="0" baseline="0" noProof="0" err="1">
                <a:ln>
                  <a:noFill/>
                </a:ln>
                <a:solidFill>
                  <a:srgbClr val="164B4C"/>
                </a:solidFill>
                <a:effectLst/>
                <a:uLnTx/>
                <a:uFillTx/>
                <a:latin typeface="Arial" charset="0"/>
                <a:cs typeface="Arial" charset="0"/>
                <a:sym typeface="Wingdings"/>
              </a:rPr>
              <a:t>jednotlivé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164B4C"/>
                </a:solidFill>
                <a:effectLst/>
                <a:uLnTx/>
                <a:uFillTx/>
                <a:latin typeface="Arial" charset="0"/>
                <a:cs typeface="Arial" charset="0"/>
                <a:sym typeface="Wingdings"/>
              </a:rPr>
              <a:t> </a:t>
            </a:r>
            <a:r>
              <a:rPr kumimoji="0" lang="en-US" sz="2800" b="1" i="0" u="none" strike="noStrike" kern="1200" cap="none" spc="0" normalizeH="0" baseline="0" noProof="0" err="1">
                <a:ln>
                  <a:noFill/>
                </a:ln>
                <a:solidFill>
                  <a:srgbClr val="164B4C"/>
                </a:solidFill>
                <a:effectLst/>
                <a:uLnTx/>
                <a:uFillTx/>
                <a:latin typeface="Arial" charset="0"/>
                <a:cs typeface="Arial" charset="0"/>
                <a:sym typeface="Wingdings"/>
              </a:rPr>
              <a:t>odbory</a:t>
            </a:r>
            <a:endParaRPr kumimoji="0" lang="sk-SK" sz="2800" b="1" i="0" u="none" strike="noStrike" kern="1200" cap="none" spc="0" normalizeH="0" baseline="0" noProof="0">
              <a:ln>
                <a:noFill/>
              </a:ln>
              <a:solidFill>
                <a:srgbClr val="164B4C"/>
              </a:solidFill>
              <a:effectLst/>
              <a:uLnTx/>
              <a:uFillTx/>
              <a:latin typeface="Arial" charset="0"/>
              <a:cs typeface="Arial" charset="0"/>
              <a:sym typeface="Wingdings"/>
            </a:endParaRPr>
          </a:p>
        </p:txBody>
      </p:sp>
      <p:pic>
        <p:nvPicPr>
          <p:cNvPr id="10" name="Picture 2" descr="VÃ½sledok vyhÄ¾adÃ¡vania obrÃ¡zkov pre dopyt school building">
            <a:extLst>
              <a:ext uri="{FF2B5EF4-FFF2-40B4-BE49-F238E27FC236}">
                <a16:creationId xmlns="" xmlns:a16="http://schemas.microsoft.com/office/drawing/2014/main" id="{6C4149B8-94E8-4294-971B-27E8FF3C37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2" r="10174" b="5145"/>
          <a:stretch/>
        </p:blipFill>
        <p:spPr bwMode="auto">
          <a:xfrm>
            <a:off x="905301" y="75462"/>
            <a:ext cx="864359" cy="88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Rovná spojnica 10">
            <a:extLst>
              <a:ext uri="{FF2B5EF4-FFF2-40B4-BE49-F238E27FC236}">
                <a16:creationId xmlns="" xmlns:a16="http://schemas.microsoft.com/office/drawing/2014/main" id="{494ACFE9-CD90-4611-80FA-3FD5E35AE74F}"/>
              </a:ext>
            </a:extLst>
          </p:cNvPr>
          <p:cNvCxnSpPr>
            <a:cxnSpLocks/>
          </p:cNvCxnSpPr>
          <p:nvPr/>
        </p:nvCxnSpPr>
        <p:spPr>
          <a:xfrm>
            <a:off x="543416" y="1027787"/>
            <a:ext cx="111051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aoblený obdĺžnik 50">
            <a:extLst>
              <a:ext uri="{FF2B5EF4-FFF2-40B4-BE49-F238E27FC236}">
                <a16:creationId xmlns="" xmlns:a16="http://schemas.microsoft.com/office/drawing/2014/main" id="{A0B5F904-434C-42D4-98B1-0E8D46F02E69}"/>
              </a:ext>
            </a:extLst>
          </p:cNvPr>
          <p:cNvSpPr/>
          <p:nvPr/>
        </p:nvSpPr>
        <p:spPr>
          <a:xfrm>
            <a:off x="543416" y="1107769"/>
            <a:ext cx="2763651" cy="589650"/>
          </a:xfrm>
          <a:prstGeom prst="snipRoundRec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Škola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sk-SK" sz="1000">
                <a:solidFill>
                  <a:prstClr val="black"/>
                </a:solidFill>
                <a:latin typeface="Calibri" panose="020F0502020204030204"/>
              </a:rPr>
              <a:t>Súkromná stredná odborná škola hutnícka Železiarne Podbrezová, Družby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Odbor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2679K00 Mechanik – mechatronik</a:t>
            </a:r>
          </a:p>
        </p:txBody>
      </p:sp>
      <p:graphicFrame>
        <p:nvGraphicFramePr>
          <p:cNvPr id="8" name="Graf 7">
            <a:extLst>
              <a:ext uri="{FF2B5EF4-FFF2-40B4-BE49-F238E27FC236}">
                <a16:creationId xmlns="" xmlns:a16="http://schemas.microsoft.com/office/drawing/2014/main" id="{D397F716-C165-4088-AFA1-988D1EB022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1444785"/>
              </p:ext>
            </p:extLst>
          </p:nvPr>
        </p:nvGraphicFramePr>
        <p:xfrm>
          <a:off x="427067" y="1754472"/>
          <a:ext cx="11489950" cy="4075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Obrázok 12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3C99A472-45E7-4AFD-B5E8-FF763A24A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00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="" xmlns:a16="http://schemas.microsoft.com/office/drawing/2014/main" id="{603D8D60-E394-4CF7-A42D-54DEACC57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836"/>
            <a:ext cx="10515600" cy="741782"/>
          </a:xfrm>
        </p:spPr>
        <p:txBody>
          <a:bodyPr>
            <a:normAutofit fontScale="90000"/>
          </a:bodyPr>
          <a:lstStyle/>
          <a:p>
            <a:r>
              <a:rPr lang="en-US"/>
              <a:t>S</a:t>
            </a:r>
            <a:r>
              <a:rPr lang="sk-SK" err="1"/>
              <a:t>topa</a:t>
            </a:r>
            <a:r>
              <a:rPr lang="sk-SK"/>
              <a:t> absolventov umožňuje sledovať </a:t>
            </a:r>
            <a:r>
              <a:rPr lang="en-US"/>
              <a:t/>
            </a:r>
            <a:br>
              <a:rPr lang="en-US"/>
            </a:br>
            <a:r>
              <a:rPr lang="sk-SK"/>
              <a:t>optimálnosť vykonávanej profesie​</a:t>
            </a:r>
            <a:endParaRPr lang="en-US"/>
          </a:p>
        </p:txBody>
      </p:sp>
      <p:cxnSp>
        <p:nvCxnSpPr>
          <p:cNvPr id="9" name="Rovná spojnica 8">
            <a:extLst>
              <a:ext uri="{FF2B5EF4-FFF2-40B4-BE49-F238E27FC236}">
                <a16:creationId xmlns="" xmlns:a16="http://schemas.microsoft.com/office/drawing/2014/main" id="{D277B5D0-A2BA-4F28-AC05-3CF230776EEE}"/>
              </a:ext>
            </a:extLst>
          </p:cNvPr>
          <p:cNvCxnSpPr>
            <a:cxnSpLocks/>
          </p:cNvCxnSpPr>
          <p:nvPr/>
        </p:nvCxnSpPr>
        <p:spPr>
          <a:xfrm>
            <a:off x="543416" y="1027787"/>
            <a:ext cx="111051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6" descr="VÃ½sledok vyhÄ¾adÃ¡vania obrÃ¡zkov pre dopyt work group">
            <a:extLst>
              <a:ext uri="{FF2B5EF4-FFF2-40B4-BE49-F238E27FC236}">
                <a16:creationId xmlns="" xmlns:a16="http://schemas.microsoft.com/office/drawing/2014/main" id="{AE7E4064-1BA7-424A-AF6F-38C17DCAD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46" y="66405"/>
            <a:ext cx="1009425" cy="100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VÃ½sledok vyhÄ¾adÃ¡vania obrÃ¡zkov pre dopyt check">
            <a:extLst>
              <a:ext uri="{FF2B5EF4-FFF2-40B4-BE49-F238E27FC236}">
                <a16:creationId xmlns="" xmlns:a16="http://schemas.microsoft.com/office/drawing/2014/main" id="{3E3765BD-594E-4A55-83CF-3367E1695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659" y="235012"/>
            <a:ext cx="219315" cy="21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VÃ½sledok vyhÄ¾adÃ¡vania obrÃ¡zkov pre dopyt x">
            <a:extLst>
              <a:ext uri="{FF2B5EF4-FFF2-40B4-BE49-F238E27FC236}">
                <a16:creationId xmlns="" xmlns:a16="http://schemas.microsoft.com/office/drawing/2014/main" id="{EBF0FF5A-5885-4A81-A0A9-FCA094ED6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07" y="235012"/>
            <a:ext cx="142923" cy="14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aoblený obdĺžnik 50">
            <a:extLst>
              <a:ext uri="{FF2B5EF4-FFF2-40B4-BE49-F238E27FC236}">
                <a16:creationId xmlns="" xmlns:a16="http://schemas.microsoft.com/office/drawing/2014/main" id="{0B5928DA-A844-4E15-AD69-B1A2C3A54F26}"/>
              </a:ext>
            </a:extLst>
          </p:cNvPr>
          <p:cNvSpPr/>
          <p:nvPr/>
        </p:nvSpPr>
        <p:spPr>
          <a:xfrm>
            <a:off x="543416" y="1107769"/>
            <a:ext cx="2763651" cy="589650"/>
          </a:xfrm>
          <a:prstGeom prst="snipRoundRec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Škola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sk-SK" sz="1000">
                <a:solidFill>
                  <a:prstClr val="black"/>
                </a:solidFill>
                <a:latin typeface="Calibri" panose="020F0502020204030204"/>
              </a:rPr>
              <a:t>Súkromná stredná odborná škola hutnícka Železiarne Podbrezová, Družby</a:t>
            </a:r>
            <a:endParaRPr kumimoji="0" lang="sk-SK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Odbor</a:t>
            </a:r>
            <a:r>
              <a:rPr kumimoji="0" lang="sk-SK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2679K00 Mechanik – mechatronik</a:t>
            </a:r>
          </a:p>
        </p:txBody>
      </p:sp>
      <p:graphicFrame>
        <p:nvGraphicFramePr>
          <p:cNvPr id="17" name="Graf 16">
            <a:extLst>
              <a:ext uri="{FF2B5EF4-FFF2-40B4-BE49-F238E27FC236}">
                <a16:creationId xmlns="" xmlns:a16="http://schemas.microsoft.com/office/drawing/2014/main" id="{0BCAAC5A-44EB-4088-AF3E-EA6A1FBD4A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970034"/>
              </p:ext>
            </p:extLst>
          </p:nvPr>
        </p:nvGraphicFramePr>
        <p:xfrm>
          <a:off x="427066" y="1856130"/>
          <a:ext cx="11221517" cy="3894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3" name="Obrázok 12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79705156-C3D4-4993-B9AB-AE131F9180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213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="" xmlns:a16="http://schemas.microsoft.com/office/drawing/2014/main" id="{A469F74C-66B0-4545-BC3E-1E0C5F736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005"/>
            <a:ext cx="10515600" cy="741782"/>
          </a:xfrm>
        </p:spPr>
        <p:txBody>
          <a:bodyPr>
            <a:normAutofit fontScale="90000"/>
          </a:bodyPr>
          <a:lstStyle/>
          <a:p>
            <a:r>
              <a:rPr lang="en-US" err="1"/>
              <a:t>Vývoj</a:t>
            </a:r>
            <a:r>
              <a:rPr lang="en-US"/>
              <a:t> </a:t>
            </a:r>
            <a:r>
              <a:rPr lang="en-US" err="1"/>
              <a:t>mzdy</a:t>
            </a:r>
            <a:r>
              <a:rPr lang="en-US"/>
              <a:t> </a:t>
            </a:r>
            <a:r>
              <a:rPr lang="en-US" err="1"/>
              <a:t>absolventov</a:t>
            </a:r>
            <a:r>
              <a:rPr lang="en-US"/>
              <a:t> </a:t>
            </a:r>
            <a:r>
              <a:rPr lang="en-US" err="1"/>
              <a:t>stredných</a:t>
            </a:r>
            <a:r>
              <a:rPr lang="en-US"/>
              <a:t> </a:t>
            </a:r>
            <a:r>
              <a:rPr lang="en-US" err="1"/>
              <a:t>škôl</a:t>
            </a:r>
            <a:r>
              <a:rPr lang="en-US"/>
              <a:t> v </a:t>
            </a:r>
            <a:r>
              <a:rPr lang="en-US" err="1"/>
              <a:t>Bratislavskom</a:t>
            </a:r>
            <a:r>
              <a:rPr lang="en-US"/>
              <a:t> </a:t>
            </a:r>
            <a:r>
              <a:rPr lang="en-US" err="1"/>
              <a:t>kraji</a:t>
            </a:r>
            <a:r>
              <a:rPr lang="en-US"/>
              <a:t>              po </a:t>
            </a:r>
            <a:r>
              <a:rPr lang="en-US" err="1"/>
              <a:t>ukončení</a:t>
            </a:r>
            <a:r>
              <a:rPr lang="en-US"/>
              <a:t> </a:t>
            </a:r>
            <a:r>
              <a:rPr lang="en-US" err="1"/>
              <a:t>štúdia</a:t>
            </a:r>
            <a:r>
              <a:rPr lang="en-US"/>
              <a:t> v </a:t>
            </a:r>
            <a:r>
              <a:rPr lang="en-US" err="1"/>
              <a:t>roku</a:t>
            </a:r>
            <a:r>
              <a:rPr lang="en-US"/>
              <a:t> 2018 </a:t>
            </a:r>
            <a:endParaRPr lang="sk-SK"/>
          </a:p>
        </p:txBody>
      </p:sp>
      <p:cxnSp>
        <p:nvCxnSpPr>
          <p:cNvPr id="6" name="Rovná spojnica 5">
            <a:extLst>
              <a:ext uri="{FF2B5EF4-FFF2-40B4-BE49-F238E27FC236}">
                <a16:creationId xmlns="" xmlns:a16="http://schemas.microsoft.com/office/drawing/2014/main" id="{A94F0E43-F3E6-465A-9EF5-A100013685F2}"/>
              </a:ext>
            </a:extLst>
          </p:cNvPr>
          <p:cNvCxnSpPr>
            <a:cxnSpLocks/>
          </p:cNvCxnSpPr>
          <p:nvPr/>
        </p:nvCxnSpPr>
        <p:spPr>
          <a:xfrm>
            <a:off x="543416" y="1027787"/>
            <a:ext cx="111051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Graf 6">
            <a:extLst>
              <a:ext uri="{FF2B5EF4-FFF2-40B4-BE49-F238E27FC236}">
                <a16:creationId xmlns="" xmlns:a16="http://schemas.microsoft.com/office/drawing/2014/main" id="{ADF9D2DB-F4CC-4C9B-93F4-6C54A10B876D}"/>
              </a:ext>
            </a:extLst>
          </p:cNvPr>
          <p:cNvGraphicFramePr>
            <a:graphicFrameLocks/>
          </p:cNvGraphicFramePr>
          <p:nvPr/>
        </p:nvGraphicFramePr>
        <p:xfrm>
          <a:off x="925561" y="1311850"/>
          <a:ext cx="9985095" cy="458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BlokTextu 7">
            <a:extLst>
              <a:ext uri="{FF2B5EF4-FFF2-40B4-BE49-F238E27FC236}">
                <a16:creationId xmlns="" xmlns:a16="http://schemas.microsoft.com/office/drawing/2014/main" id="{DE97F8A2-A097-404F-936E-E67A2F4024D9}"/>
              </a:ext>
            </a:extLst>
          </p:cNvPr>
          <p:cNvSpPr txBox="1"/>
          <p:nvPr/>
        </p:nvSpPr>
        <p:spPr>
          <a:xfrm>
            <a:off x="1770628" y="2078753"/>
            <a:ext cx="7681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>
                <a:ln>
                  <a:noFill/>
                </a:ln>
                <a:solidFill>
                  <a:srgbClr val="23537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808</a:t>
            </a:r>
            <a:r>
              <a:rPr kumimoji="0" lang="sk-SK" sz="1800" b="1" i="0" u="sng" strike="noStrike" kern="1200" cap="none" spc="0" normalizeH="0" baseline="0" noProof="0">
                <a:ln>
                  <a:noFill/>
                </a:ln>
                <a:solidFill>
                  <a:srgbClr val="23537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€</a:t>
            </a:r>
          </a:p>
        </p:txBody>
      </p:sp>
      <p:grpSp>
        <p:nvGrpSpPr>
          <p:cNvPr id="9" name="Skupina 8">
            <a:extLst>
              <a:ext uri="{FF2B5EF4-FFF2-40B4-BE49-F238E27FC236}">
                <a16:creationId xmlns="" xmlns:a16="http://schemas.microsoft.com/office/drawing/2014/main" id="{2A75ED5A-7A88-4DDB-9316-BB71567259DA}"/>
              </a:ext>
            </a:extLst>
          </p:cNvPr>
          <p:cNvGrpSpPr/>
          <p:nvPr/>
        </p:nvGrpSpPr>
        <p:grpSpPr>
          <a:xfrm>
            <a:off x="1990145" y="2483009"/>
            <a:ext cx="261937" cy="1436466"/>
            <a:chOff x="2007896" y="2784851"/>
            <a:chExt cx="261937" cy="1436466"/>
          </a:xfrm>
        </p:grpSpPr>
        <p:grpSp>
          <p:nvGrpSpPr>
            <p:cNvPr id="10" name="Skupina 9">
              <a:extLst>
                <a:ext uri="{FF2B5EF4-FFF2-40B4-BE49-F238E27FC236}">
                  <a16:creationId xmlns="" xmlns:a16="http://schemas.microsoft.com/office/drawing/2014/main" id="{5A2B4D65-1524-4576-8C99-2A97D3E010AB}"/>
                </a:ext>
              </a:extLst>
            </p:cNvPr>
            <p:cNvGrpSpPr/>
            <p:nvPr/>
          </p:nvGrpSpPr>
          <p:grpSpPr>
            <a:xfrm>
              <a:off x="2007896" y="3959380"/>
              <a:ext cx="261937" cy="261937"/>
              <a:chOff x="1559718" y="2823479"/>
              <a:chExt cx="261937" cy="261937"/>
            </a:xfrm>
          </p:grpSpPr>
          <p:sp>
            <p:nvSpPr>
              <p:cNvPr id="13" name="Ovál 12">
                <a:extLst>
                  <a:ext uri="{FF2B5EF4-FFF2-40B4-BE49-F238E27FC236}">
                    <a16:creationId xmlns="" xmlns:a16="http://schemas.microsoft.com/office/drawing/2014/main" id="{7D63611D-B3D0-4E89-A1EE-625590456A13}"/>
                  </a:ext>
                </a:extLst>
              </p:cNvPr>
              <p:cNvSpPr/>
              <p:nvPr/>
            </p:nvSpPr>
            <p:spPr>
              <a:xfrm>
                <a:off x="1635910" y="2903689"/>
                <a:ext cx="99467" cy="96004"/>
              </a:xfrm>
              <a:prstGeom prst="ellipse">
                <a:avLst/>
              </a:prstGeom>
              <a:solidFill>
                <a:srgbClr val="164B4C"/>
              </a:solidFill>
              <a:ln w="3175">
                <a:solidFill>
                  <a:srgbClr val="2353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Kruh: prázdny 13">
                <a:extLst>
                  <a:ext uri="{FF2B5EF4-FFF2-40B4-BE49-F238E27FC236}">
                    <a16:creationId xmlns="" xmlns:a16="http://schemas.microsoft.com/office/drawing/2014/main" id="{8136FE4F-F761-4851-ABC7-B70C06363B0E}"/>
                  </a:ext>
                </a:extLst>
              </p:cNvPr>
              <p:cNvSpPr/>
              <p:nvPr/>
            </p:nvSpPr>
            <p:spPr>
              <a:xfrm>
                <a:off x="1600002" y="2863961"/>
                <a:ext cx="181365" cy="179685"/>
              </a:xfrm>
              <a:prstGeom prst="donut">
                <a:avLst>
                  <a:gd name="adj" fmla="val 6397"/>
                </a:avLst>
              </a:prstGeom>
              <a:solidFill>
                <a:srgbClr val="164B4C"/>
              </a:solidFill>
              <a:ln>
                <a:solidFill>
                  <a:srgbClr val="2353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Kruh: prázdny 14">
                <a:extLst>
                  <a:ext uri="{FF2B5EF4-FFF2-40B4-BE49-F238E27FC236}">
                    <a16:creationId xmlns="" xmlns:a16="http://schemas.microsoft.com/office/drawing/2014/main" id="{10A613D2-EDB7-4EE9-A078-6BD4023EDF7C}"/>
                  </a:ext>
                </a:extLst>
              </p:cNvPr>
              <p:cNvSpPr/>
              <p:nvPr/>
            </p:nvSpPr>
            <p:spPr>
              <a:xfrm>
                <a:off x="1559718" y="2823479"/>
                <a:ext cx="261937" cy="261937"/>
              </a:xfrm>
              <a:prstGeom prst="donut">
                <a:avLst>
                  <a:gd name="adj" fmla="val 4228"/>
                </a:avLst>
              </a:prstGeom>
              <a:solidFill>
                <a:schemeClr val="bg2">
                  <a:lumMod val="50000"/>
                </a:schemeClr>
              </a:solidFill>
              <a:ln>
                <a:solidFill>
                  <a:srgbClr val="2353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" name="Ovál 10">
              <a:extLst>
                <a:ext uri="{FF2B5EF4-FFF2-40B4-BE49-F238E27FC236}">
                  <a16:creationId xmlns="" xmlns:a16="http://schemas.microsoft.com/office/drawing/2014/main" id="{9CE548B0-8F5F-4680-9DEB-17C9851994BF}"/>
                </a:ext>
              </a:extLst>
            </p:cNvPr>
            <p:cNvSpPr/>
            <p:nvPr/>
          </p:nvSpPr>
          <p:spPr>
            <a:xfrm>
              <a:off x="2094754" y="2784851"/>
              <a:ext cx="89654" cy="85419"/>
            </a:xfrm>
            <a:prstGeom prst="ellipse">
              <a:avLst/>
            </a:prstGeom>
            <a:solidFill>
              <a:srgbClr val="164B4C"/>
            </a:solidFill>
            <a:ln w="3175">
              <a:solidFill>
                <a:srgbClr val="2353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2" name="Rovná spojnica 11">
              <a:extLst>
                <a:ext uri="{FF2B5EF4-FFF2-40B4-BE49-F238E27FC236}">
                  <a16:creationId xmlns="" xmlns:a16="http://schemas.microsoft.com/office/drawing/2014/main" id="{4BC13EF1-480D-4F1A-ADFF-045D6E3574BF}"/>
                </a:ext>
              </a:extLst>
            </p:cNvPr>
            <p:cNvCxnSpPr>
              <a:cxnSpLocks/>
              <a:stCxn id="11" idx="4"/>
            </p:cNvCxnSpPr>
            <p:nvPr/>
          </p:nvCxnSpPr>
          <p:spPr>
            <a:xfrm flipH="1">
              <a:off x="2139087" y="2870270"/>
              <a:ext cx="494" cy="1095617"/>
            </a:xfrm>
            <a:prstGeom prst="line">
              <a:avLst/>
            </a:prstGeom>
            <a:ln w="9525">
              <a:solidFill>
                <a:srgbClr val="235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BlokTextu 15">
            <a:extLst>
              <a:ext uri="{FF2B5EF4-FFF2-40B4-BE49-F238E27FC236}">
                <a16:creationId xmlns="" xmlns:a16="http://schemas.microsoft.com/office/drawing/2014/main" id="{591725CB-1EFD-4D3C-A40A-BA2975FC30E6}"/>
              </a:ext>
            </a:extLst>
          </p:cNvPr>
          <p:cNvSpPr txBox="1"/>
          <p:nvPr/>
        </p:nvSpPr>
        <p:spPr>
          <a:xfrm>
            <a:off x="5780961" y="1445939"/>
            <a:ext cx="7681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>
                <a:ln>
                  <a:noFill/>
                </a:ln>
                <a:solidFill>
                  <a:srgbClr val="23537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864</a:t>
            </a:r>
            <a:r>
              <a:rPr kumimoji="0" lang="sk-SK" sz="1800" b="1" i="0" u="sng" strike="noStrike" kern="1200" cap="none" spc="0" normalizeH="0" baseline="0" noProof="0">
                <a:ln>
                  <a:noFill/>
                </a:ln>
                <a:solidFill>
                  <a:srgbClr val="23537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€</a:t>
            </a:r>
          </a:p>
        </p:txBody>
      </p:sp>
      <p:grpSp>
        <p:nvGrpSpPr>
          <p:cNvPr id="17" name="Skupina 16">
            <a:extLst>
              <a:ext uri="{FF2B5EF4-FFF2-40B4-BE49-F238E27FC236}">
                <a16:creationId xmlns="" xmlns:a16="http://schemas.microsoft.com/office/drawing/2014/main" id="{04CCA0DB-B1BF-4EC1-8642-D6DEE63A6D55}"/>
              </a:ext>
            </a:extLst>
          </p:cNvPr>
          <p:cNvGrpSpPr/>
          <p:nvPr/>
        </p:nvGrpSpPr>
        <p:grpSpPr>
          <a:xfrm>
            <a:off x="6000478" y="1850195"/>
            <a:ext cx="261937" cy="1436466"/>
            <a:chOff x="2007896" y="2784851"/>
            <a:chExt cx="261937" cy="1436466"/>
          </a:xfrm>
        </p:grpSpPr>
        <p:grpSp>
          <p:nvGrpSpPr>
            <p:cNvPr id="18" name="Skupina 17">
              <a:extLst>
                <a:ext uri="{FF2B5EF4-FFF2-40B4-BE49-F238E27FC236}">
                  <a16:creationId xmlns="" xmlns:a16="http://schemas.microsoft.com/office/drawing/2014/main" id="{41B341AA-02ED-4479-978A-D9ABE2368F63}"/>
                </a:ext>
              </a:extLst>
            </p:cNvPr>
            <p:cNvGrpSpPr/>
            <p:nvPr/>
          </p:nvGrpSpPr>
          <p:grpSpPr>
            <a:xfrm>
              <a:off x="2007896" y="3959380"/>
              <a:ext cx="261937" cy="261937"/>
              <a:chOff x="1559718" y="2823479"/>
              <a:chExt cx="261937" cy="261937"/>
            </a:xfrm>
          </p:grpSpPr>
          <p:sp>
            <p:nvSpPr>
              <p:cNvPr id="21" name="Ovál 20">
                <a:extLst>
                  <a:ext uri="{FF2B5EF4-FFF2-40B4-BE49-F238E27FC236}">
                    <a16:creationId xmlns="" xmlns:a16="http://schemas.microsoft.com/office/drawing/2014/main" id="{EEDBCC5D-538A-472C-9E8E-7F473AAFE7A5}"/>
                  </a:ext>
                </a:extLst>
              </p:cNvPr>
              <p:cNvSpPr/>
              <p:nvPr/>
            </p:nvSpPr>
            <p:spPr>
              <a:xfrm>
                <a:off x="1635910" y="2903689"/>
                <a:ext cx="99467" cy="96004"/>
              </a:xfrm>
              <a:prstGeom prst="ellipse">
                <a:avLst/>
              </a:prstGeom>
              <a:solidFill>
                <a:srgbClr val="164B4C"/>
              </a:solidFill>
              <a:ln w="3175">
                <a:solidFill>
                  <a:srgbClr val="2353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Kruh: prázdny 21">
                <a:extLst>
                  <a:ext uri="{FF2B5EF4-FFF2-40B4-BE49-F238E27FC236}">
                    <a16:creationId xmlns="" xmlns:a16="http://schemas.microsoft.com/office/drawing/2014/main" id="{5FC4B5BE-6EDF-4A43-A6EC-6B8C573BF0A4}"/>
                  </a:ext>
                </a:extLst>
              </p:cNvPr>
              <p:cNvSpPr/>
              <p:nvPr/>
            </p:nvSpPr>
            <p:spPr>
              <a:xfrm>
                <a:off x="1600002" y="2863961"/>
                <a:ext cx="181365" cy="179685"/>
              </a:xfrm>
              <a:prstGeom prst="donut">
                <a:avLst>
                  <a:gd name="adj" fmla="val 6397"/>
                </a:avLst>
              </a:prstGeom>
              <a:solidFill>
                <a:srgbClr val="164B4C"/>
              </a:solidFill>
              <a:ln>
                <a:solidFill>
                  <a:srgbClr val="2353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Kruh: prázdny 22">
                <a:extLst>
                  <a:ext uri="{FF2B5EF4-FFF2-40B4-BE49-F238E27FC236}">
                    <a16:creationId xmlns="" xmlns:a16="http://schemas.microsoft.com/office/drawing/2014/main" id="{773DCBC2-C751-4168-B2BF-74450CC80C70}"/>
                  </a:ext>
                </a:extLst>
              </p:cNvPr>
              <p:cNvSpPr/>
              <p:nvPr/>
            </p:nvSpPr>
            <p:spPr>
              <a:xfrm>
                <a:off x="1559718" y="2823479"/>
                <a:ext cx="261937" cy="261937"/>
              </a:xfrm>
              <a:prstGeom prst="donut">
                <a:avLst>
                  <a:gd name="adj" fmla="val 4228"/>
                </a:avLst>
              </a:prstGeom>
              <a:solidFill>
                <a:schemeClr val="bg2">
                  <a:lumMod val="50000"/>
                </a:schemeClr>
              </a:solidFill>
              <a:ln>
                <a:solidFill>
                  <a:srgbClr val="2353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9" name="Ovál 18">
              <a:extLst>
                <a:ext uri="{FF2B5EF4-FFF2-40B4-BE49-F238E27FC236}">
                  <a16:creationId xmlns="" xmlns:a16="http://schemas.microsoft.com/office/drawing/2014/main" id="{0C4C76C9-1D3D-44BE-B8BE-4401E53DBB35}"/>
                </a:ext>
              </a:extLst>
            </p:cNvPr>
            <p:cNvSpPr/>
            <p:nvPr/>
          </p:nvSpPr>
          <p:spPr>
            <a:xfrm>
              <a:off x="2094754" y="2784851"/>
              <a:ext cx="89654" cy="85419"/>
            </a:xfrm>
            <a:prstGeom prst="ellipse">
              <a:avLst/>
            </a:prstGeom>
            <a:solidFill>
              <a:srgbClr val="164B4C"/>
            </a:solidFill>
            <a:ln w="3175">
              <a:solidFill>
                <a:srgbClr val="2353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0" name="Rovná spojnica 19">
              <a:extLst>
                <a:ext uri="{FF2B5EF4-FFF2-40B4-BE49-F238E27FC236}">
                  <a16:creationId xmlns="" xmlns:a16="http://schemas.microsoft.com/office/drawing/2014/main" id="{5D2B1A86-A421-4B4E-9BDF-BD1863B2C843}"/>
                </a:ext>
              </a:extLst>
            </p:cNvPr>
            <p:cNvCxnSpPr>
              <a:cxnSpLocks/>
              <a:stCxn id="19" idx="4"/>
            </p:cNvCxnSpPr>
            <p:nvPr/>
          </p:nvCxnSpPr>
          <p:spPr>
            <a:xfrm flipH="1">
              <a:off x="2139087" y="2870270"/>
              <a:ext cx="494" cy="1095617"/>
            </a:xfrm>
            <a:prstGeom prst="line">
              <a:avLst/>
            </a:prstGeom>
            <a:ln w="9525">
              <a:solidFill>
                <a:srgbClr val="235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BlokTextu 23">
            <a:extLst>
              <a:ext uri="{FF2B5EF4-FFF2-40B4-BE49-F238E27FC236}">
                <a16:creationId xmlns="" xmlns:a16="http://schemas.microsoft.com/office/drawing/2014/main" id="{5BF04912-2083-403D-859F-6EC63789189E}"/>
              </a:ext>
            </a:extLst>
          </p:cNvPr>
          <p:cNvSpPr txBox="1"/>
          <p:nvPr/>
        </p:nvSpPr>
        <p:spPr>
          <a:xfrm>
            <a:off x="8730232" y="1243517"/>
            <a:ext cx="7681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>
                <a:ln>
                  <a:noFill/>
                </a:ln>
                <a:solidFill>
                  <a:srgbClr val="23537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935</a:t>
            </a:r>
            <a:r>
              <a:rPr kumimoji="0" lang="sk-SK" sz="1800" b="1" i="0" u="sng" strike="noStrike" kern="1200" cap="none" spc="0" normalizeH="0" baseline="0" noProof="0">
                <a:ln>
                  <a:noFill/>
                </a:ln>
                <a:solidFill>
                  <a:srgbClr val="23537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€</a:t>
            </a:r>
          </a:p>
        </p:txBody>
      </p:sp>
      <p:grpSp>
        <p:nvGrpSpPr>
          <p:cNvPr id="33" name="Skupina 32">
            <a:extLst>
              <a:ext uri="{FF2B5EF4-FFF2-40B4-BE49-F238E27FC236}">
                <a16:creationId xmlns="" xmlns:a16="http://schemas.microsoft.com/office/drawing/2014/main" id="{7EAC71B4-21E5-47D8-9B8D-C31D589AAEF5}"/>
              </a:ext>
            </a:extLst>
          </p:cNvPr>
          <p:cNvGrpSpPr/>
          <p:nvPr/>
        </p:nvGrpSpPr>
        <p:grpSpPr>
          <a:xfrm>
            <a:off x="8949749" y="1647773"/>
            <a:ext cx="261937" cy="744007"/>
            <a:chOff x="8922711" y="1655696"/>
            <a:chExt cx="261937" cy="744007"/>
          </a:xfrm>
        </p:grpSpPr>
        <p:grpSp>
          <p:nvGrpSpPr>
            <p:cNvPr id="26" name="Skupina 25">
              <a:extLst>
                <a:ext uri="{FF2B5EF4-FFF2-40B4-BE49-F238E27FC236}">
                  <a16:creationId xmlns="" xmlns:a16="http://schemas.microsoft.com/office/drawing/2014/main" id="{45BBF757-00F0-4513-A95F-B5DDB842A83A}"/>
                </a:ext>
              </a:extLst>
            </p:cNvPr>
            <p:cNvGrpSpPr/>
            <p:nvPr/>
          </p:nvGrpSpPr>
          <p:grpSpPr>
            <a:xfrm>
              <a:off x="8922711" y="2137766"/>
              <a:ext cx="261937" cy="261937"/>
              <a:chOff x="1559718" y="2823479"/>
              <a:chExt cx="261937" cy="261937"/>
            </a:xfrm>
          </p:grpSpPr>
          <p:sp>
            <p:nvSpPr>
              <p:cNvPr id="29" name="Ovál 28">
                <a:extLst>
                  <a:ext uri="{FF2B5EF4-FFF2-40B4-BE49-F238E27FC236}">
                    <a16:creationId xmlns="" xmlns:a16="http://schemas.microsoft.com/office/drawing/2014/main" id="{DE7A4ABB-F76C-4944-AC66-6D01619BF540}"/>
                  </a:ext>
                </a:extLst>
              </p:cNvPr>
              <p:cNvSpPr/>
              <p:nvPr/>
            </p:nvSpPr>
            <p:spPr>
              <a:xfrm>
                <a:off x="1635910" y="2903689"/>
                <a:ext cx="99467" cy="96004"/>
              </a:xfrm>
              <a:prstGeom prst="ellipse">
                <a:avLst/>
              </a:prstGeom>
              <a:solidFill>
                <a:srgbClr val="164B4C"/>
              </a:solidFill>
              <a:ln w="3175">
                <a:solidFill>
                  <a:srgbClr val="2353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Kruh: prázdny 29">
                <a:extLst>
                  <a:ext uri="{FF2B5EF4-FFF2-40B4-BE49-F238E27FC236}">
                    <a16:creationId xmlns="" xmlns:a16="http://schemas.microsoft.com/office/drawing/2014/main" id="{09CE02B4-C7D7-4013-8B56-913143DEB35E}"/>
                  </a:ext>
                </a:extLst>
              </p:cNvPr>
              <p:cNvSpPr/>
              <p:nvPr/>
            </p:nvSpPr>
            <p:spPr>
              <a:xfrm>
                <a:off x="1600002" y="2863961"/>
                <a:ext cx="181365" cy="179685"/>
              </a:xfrm>
              <a:prstGeom prst="donut">
                <a:avLst>
                  <a:gd name="adj" fmla="val 6397"/>
                </a:avLst>
              </a:prstGeom>
              <a:solidFill>
                <a:srgbClr val="164B4C"/>
              </a:solidFill>
              <a:ln>
                <a:solidFill>
                  <a:srgbClr val="2353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Kruh: prázdny 30">
                <a:extLst>
                  <a:ext uri="{FF2B5EF4-FFF2-40B4-BE49-F238E27FC236}">
                    <a16:creationId xmlns="" xmlns:a16="http://schemas.microsoft.com/office/drawing/2014/main" id="{31BAA31F-9457-4ADD-9F38-1C0A54A291AF}"/>
                  </a:ext>
                </a:extLst>
              </p:cNvPr>
              <p:cNvSpPr/>
              <p:nvPr/>
            </p:nvSpPr>
            <p:spPr>
              <a:xfrm>
                <a:off x="1559718" y="2823479"/>
                <a:ext cx="261937" cy="261937"/>
              </a:xfrm>
              <a:prstGeom prst="donut">
                <a:avLst>
                  <a:gd name="adj" fmla="val 4228"/>
                </a:avLst>
              </a:prstGeom>
              <a:solidFill>
                <a:schemeClr val="bg2">
                  <a:lumMod val="50000"/>
                </a:schemeClr>
              </a:solidFill>
              <a:ln>
                <a:solidFill>
                  <a:srgbClr val="2353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7" name="Ovál 26">
              <a:extLst>
                <a:ext uri="{FF2B5EF4-FFF2-40B4-BE49-F238E27FC236}">
                  <a16:creationId xmlns="" xmlns:a16="http://schemas.microsoft.com/office/drawing/2014/main" id="{E5DFD21A-CBC3-4AEC-BCEB-AF958859AA24}"/>
                </a:ext>
              </a:extLst>
            </p:cNvPr>
            <p:cNvSpPr/>
            <p:nvPr/>
          </p:nvSpPr>
          <p:spPr>
            <a:xfrm>
              <a:off x="9009569" y="1655696"/>
              <a:ext cx="89654" cy="85419"/>
            </a:xfrm>
            <a:prstGeom prst="ellipse">
              <a:avLst/>
            </a:prstGeom>
            <a:solidFill>
              <a:srgbClr val="164B4C"/>
            </a:solidFill>
            <a:ln w="3175">
              <a:solidFill>
                <a:srgbClr val="2353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8" name="Rovná spojnica 27">
              <a:extLst>
                <a:ext uri="{FF2B5EF4-FFF2-40B4-BE49-F238E27FC236}">
                  <a16:creationId xmlns="" xmlns:a16="http://schemas.microsoft.com/office/drawing/2014/main" id="{DAC7FB02-2216-4B71-B119-C6C336955436}"/>
                </a:ext>
              </a:extLst>
            </p:cNvPr>
            <p:cNvCxnSpPr>
              <a:cxnSpLocks/>
            </p:cNvCxnSpPr>
            <p:nvPr/>
          </p:nvCxnSpPr>
          <p:spPr>
            <a:xfrm>
              <a:off x="9053902" y="1670095"/>
              <a:ext cx="0" cy="474178"/>
            </a:xfrm>
            <a:prstGeom prst="line">
              <a:avLst/>
            </a:prstGeom>
            <a:ln w="9525">
              <a:solidFill>
                <a:srgbClr val="235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Obrázok 33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E3DBE347-D96B-4611-9659-297D60B42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180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289" y="249381"/>
            <a:ext cx="10515600" cy="741782"/>
          </a:xfrm>
        </p:spPr>
        <p:txBody>
          <a:bodyPr>
            <a:noAutofit/>
          </a:bodyPr>
          <a:lstStyle/>
          <a:p>
            <a:r>
              <a:rPr lang="sk-SK" sz="2500">
                <a:solidFill>
                  <a:srgbClr val="16405A"/>
                </a:solidFill>
              </a:rPr>
              <a:t>Stopa absolventov umožňuje sledovať </a:t>
            </a:r>
            <a:r>
              <a:rPr lang="en-US" sz="2500" err="1">
                <a:solidFill>
                  <a:srgbClr val="16405A"/>
                </a:solidFill>
              </a:rPr>
              <a:t>zamestnanie</a:t>
            </a:r>
            <a:r>
              <a:rPr lang="en-US" sz="2500">
                <a:solidFill>
                  <a:srgbClr val="16405A"/>
                </a:solidFill>
              </a:rPr>
              <a:t> (ISCO</a:t>
            </a:r>
            <a:r>
              <a:rPr lang="sk-SK" sz="2500">
                <a:solidFill>
                  <a:srgbClr val="16405A"/>
                </a:solidFill>
              </a:rPr>
              <a:t>)</a:t>
            </a:r>
            <a:br>
              <a:rPr lang="sk-SK" sz="2500">
                <a:solidFill>
                  <a:srgbClr val="16405A"/>
                </a:solidFill>
              </a:rPr>
            </a:br>
            <a:endParaRPr lang="en-US" sz="2500">
              <a:solidFill>
                <a:srgbClr val="16405A"/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2690939" y="809593"/>
            <a:ext cx="7081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800" b="0" i="1" u="none" strike="noStrike" kern="1200" cap="none" spc="0" normalizeH="0" baseline="0" noProof="0">
                <a:ln>
                  <a:noFill/>
                </a:ln>
                <a:solidFill>
                  <a:srgbClr val="16405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Stredoškoláci najviac pracujú na pozíciách</a:t>
            </a:r>
          </a:p>
        </p:txBody>
      </p:sp>
      <p:cxnSp>
        <p:nvCxnSpPr>
          <p:cNvPr id="8" name="Rovná spojnica 7">
            <a:extLst>
              <a:ext uri="{FF2B5EF4-FFF2-40B4-BE49-F238E27FC236}">
                <a16:creationId xmlns="" xmlns:a16="http://schemas.microsoft.com/office/drawing/2014/main" id="{128C05CC-B11B-49E3-A9BB-35BFB35A8417}"/>
              </a:ext>
            </a:extLst>
          </p:cNvPr>
          <p:cNvCxnSpPr>
            <a:cxnSpLocks/>
          </p:cNvCxnSpPr>
          <p:nvPr/>
        </p:nvCxnSpPr>
        <p:spPr>
          <a:xfrm>
            <a:off x="543416" y="730003"/>
            <a:ext cx="111051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VÃ½sledok vyhÄ¾adÃ¡vania obrÃ¡zkov pre dopyt work group">
            <a:extLst>
              <a:ext uri="{FF2B5EF4-FFF2-40B4-BE49-F238E27FC236}">
                <a16:creationId xmlns="" xmlns:a16="http://schemas.microsoft.com/office/drawing/2014/main" id="{7FF8DEFF-59E8-40B9-8B46-0547C03DA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6" y="358874"/>
            <a:ext cx="799497" cy="79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VÃ½sledok vyhÄ¾adÃ¡vania obrÃ¡zkov pre dopyt check">
            <a:extLst>
              <a:ext uri="{FF2B5EF4-FFF2-40B4-BE49-F238E27FC236}">
                <a16:creationId xmlns="" xmlns:a16="http://schemas.microsoft.com/office/drawing/2014/main" id="{C4B75E38-0FB7-4003-9B36-83C79E8A6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11" y="453726"/>
            <a:ext cx="146103" cy="14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VÃ½sledok vyhÄ¾adÃ¡vania obrÃ¡zkov pre dopyt x">
            <a:extLst>
              <a:ext uri="{FF2B5EF4-FFF2-40B4-BE49-F238E27FC236}">
                <a16:creationId xmlns="" xmlns:a16="http://schemas.microsoft.com/office/drawing/2014/main" id="{C3819446-3D8F-4A89-BD3B-A58CA6546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862" y="476865"/>
            <a:ext cx="146102" cy="14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ok 6">
            <a:extLst>
              <a:ext uri="{FF2B5EF4-FFF2-40B4-BE49-F238E27FC236}">
                <a16:creationId xmlns="" xmlns:a16="http://schemas.microsoft.com/office/drawing/2014/main" id="{EBA90E6A-D986-47D9-9790-507E1AF960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94"/>
          <a:stretch/>
        </p:blipFill>
        <p:spPr>
          <a:xfrm>
            <a:off x="543417" y="1412402"/>
            <a:ext cx="10781808" cy="4580889"/>
          </a:xfrm>
          <a:prstGeom prst="rect">
            <a:avLst/>
          </a:prstGeom>
        </p:spPr>
      </p:pic>
      <p:cxnSp>
        <p:nvCxnSpPr>
          <p:cNvPr id="14" name="Rovná spojnica 13">
            <a:extLst>
              <a:ext uri="{FF2B5EF4-FFF2-40B4-BE49-F238E27FC236}">
                <a16:creationId xmlns="" xmlns:a16="http://schemas.microsoft.com/office/drawing/2014/main" id="{12AF6D0E-131D-4BD6-B64F-CA72A0E8726F}"/>
              </a:ext>
            </a:extLst>
          </p:cNvPr>
          <p:cNvCxnSpPr>
            <a:cxnSpLocks/>
          </p:cNvCxnSpPr>
          <p:nvPr/>
        </p:nvCxnSpPr>
        <p:spPr>
          <a:xfrm>
            <a:off x="2600325" y="1281842"/>
            <a:ext cx="71723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ok 11" descr="Obrázok, na ktorom je červené, sedenie, znak, žltý&#10;&#10;Automaticky generovaný popis">
            <a:extLst>
              <a:ext uri="{FF2B5EF4-FFF2-40B4-BE49-F238E27FC236}">
                <a16:creationId xmlns="" xmlns:a16="http://schemas.microsoft.com/office/drawing/2014/main" id="{453142C5-08B4-4040-9C30-575D4879B3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6" y="6193946"/>
            <a:ext cx="1921813" cy="500869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02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rexima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164B4C"/>
    </a:accent1>
    <a:accent2>
      <a:srgbClr val="456F70"/>
    </a:accent2>
    <a:accent3>
      <a:srgbClr val="8AA5A5"/>
    </a:accent3>
    <a:accent4>
      <a:srgbClr val="84BF41"/>
    </a:accent4>
    <a:accent5>
      <a:srgbClr val="C1DFA0"/>
    </a:accent5>
    <a:accent6>
      <a:srgbClr val="AAD278"/>
    </a:accent6>
    <a:hlink>
      <a:srgbClr val="D9D9D9"/>
    </a:hlink>
    <a:folHlink>
      <a:srgbClr val="A5A5A5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Trexima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164B4C"/>
    </a:accent1>
    <a:accent2>
      <a:srgbClr val="456F70"/>
    </a:accent2>
    <a:accent3>
      <a:srgbClr val="8AA5A5"/>
    </a:accent3>
    <a:accent4>
      <a:srgbClr val="84BF41"/>
    </a:accent4>
    <a:accent5>
      <a:srgbClr val="C1DFA0"/>
    </a:accent5>
    <a:accent6>
      <a:srgbClr val="E6F2D9"/>
    </a:accent6>
    <a:hlink>
      <a:srgbClr val="D9D9D9"/>
    </a:hlink>
    <a:folHlink>
      <a:srgbClr val="A5A5A5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EC260BCDBF61439AF9D9C9915D2588" ma:contentTypeVersion="11" ma:contentTypeDescription="Create a new document." ma:contentTypeScope="" ma:versionID="96100ef4d4387dc355a56ac809f7d2f8">
  <xsd:schema xmlns:xsd="http://www.w3.org/2001/XMLSchema" xmlns:xs="http://www.w3.org/2001/XMLSchema" xmlns:p="http://schemas.microsoft.com/office/2006/metadata/properties" xmlns:ns2="55dc6790-e052-460d-ae01-b257b3163e7b" xmlns:ns3="acb9c748-4ed8-4a0a-ac9c-cf5215d878e3" targetNamespace="http://schemas.microsoft.com/office/2006/metadata/properties" ma:root="true" ma:fieldsID="0bdb9220b6e4cd7122e033fed953e147" ns2:_="" ns3:_="">
    <xsd:import namespace="55dc6790-e052-460d-ae01-b257b3163e7b"/>
    <xsd:import namespace="acb9c748-4ed8-4a0a-ac9c-cf5215d878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dc6790-e052-460d-ae01-b257b3163e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b9c748-4ed8-4a0a-ac9c-cf5215d878e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cb9c748-4ed8-4a0a-ac9c-cf5215d878e3">
      <UserInfo>
        <DisplayName>Jakub Žabka</DisplayName>
        <AccountId>74</AccountId>
        <AccountType/>
      </UserInfo>
      <UserInfo>
        <DisplayName>Ivan Láska</DisplayName>
        <AccountId>14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D56FDB9-EA78-418B-B634-9411309365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dc6790-e052-460d-ae01-b257b3163e7b"/>
    <ds:schemaRef ds:uri="acb9c748-4ed8-4a0a-ac9c-cf5215d878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2FCE8D-B682-4DC0-B332-34E109A097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E41AA2-6D3E-4D16-A137-3B088F7085BF}">
  <ds:schemaRefs>
    <ds:schemaRef ds:uri="http://schemas.microsoft.com/office/2006/metadata/properties"/>
    <ds:schemaRef ds:uri="http://schemas.microsoft.com/office/infopath/2007/PartnerControls"/>
    <ds:schemaRef ds:uri="acb9c748-4ed8-4a0a-ac9c-cf5215d878e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732</Words>
  <Application>Microsoft Office PowerPoint</Application>
  <PresentationFormat>Vlastná</PresentationFormat>
  <Paragraphs>189</Paragraphs>
  <Slides>15</Slides>
  <Notes>5</Notes>
  <HiddenSlides>0</HiddenSlides>
  <MMClips>0</MMClips>
  <ScaleCrop>false</ScaleCrop>
  <HeadingPairs>
    <vt:vector size="4" baseType="variant">
      <vt:variant>
        <vt:lpstr>Motív</vt:lpstr>
      </vt:variant>
      <vt:variant>
        <vt:i4>2</vt:i4>
      </vt:variant>
      <vt:variant>
        <vt:lpstr>Nadpisy snímok</vt:lpstr>
      </vt:variant>
      <vt:variant>
        <vt:i4>15</vt:i4>
      </vt:variant>
    </vt:vector>
  </HeadingPairs>
  <TitlesOfParts>
    <vt:vector size="17" baseType="lpstr">
      <vt:lpstr>1_Office Theme</vt:lpstr>
      <vt:lpstr>2_Office Theme</vt:lpstr>
      <vt:lpstr>Prezentácia programu PowerPoint</vt:lpstr>
      <vt:lpstr>Potrebujeme plošné údaje spolu s vývojom</vt:lpstr>
      <vt:lpstr>Potenciál stopy absolventov</vt:lpstr>
      <vt:lpstr>Prezentácia programu PowerPoint</vt:lpstr>
      <vt:lpstr>Vývoj počtu údajov v stope absolventov</vt:lpstr>
      <vt:lpstr>Prezentácia programu PowerPoint</vt:lpstr>
      <vt:lpstr>Stopa absolventov umožňuje sledovať  optimálnosť vykonávanej profesie​</vt:lpstr>
      <vt:lpstr>Vývoj mzdy absolventov stredných škôl v Bratislavskom kraji              po ukončení štúdia v roku 2018 </vt:lpstr>
      <vt:lpstr>Stopa absolventov umožňuje sledovať zamestnanie (ISCO) </vt:lpstr>
      <vt:lpstr>Prezentácia programu PowerPoint</vt:lpstr>
      <vt:lpstr>Absolventi duálu sú na tom lepšie</vt:lpstr>
      <vt:lpstr>Kedy dobehnú vysokoškoláci v celkovom zárobku stredoškolákov?</vt:lpstr>
      <vt:lpstr>Kde zarobia stredoškoláci viac ako vysokoškoláci?</vt:lpstr>
      <vt:lpstr>Aké zručnosti zamestnávatelia požadujú? Aká je úroveň týchto zručností u absolventov?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Správna voľba odboru – cesta k dobrému uplatneniu</dc:title>
  <dc:creator>Tatiana Gálffyová</dc:creator>
  <cp:lastModifiedBy>Ondrus Branislav</cp:lastModifiedBy>
  <cp:revision>3</cp:revision>
  <dcterms:created xsi:type="dcterms:W3CDTF">2019-10-29T13:03:40Z</dcterms:created>
  <dcterms:modified xsi:type="dcterms:W3CDTF">2020-02-03T12:18:42Z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0x010100F9EC260BCDBF61439AF9D9C9915D2588</vt:lpwstr>
  </property>
</Properties>
</file>